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6" r:id="rId4"/>
  </p:sldMasterIdLst>
  <p:notesMasterIdLst>
    <p:notesMasterId r:id="rId20"/>
  </p:notesMasterIdLst>
  <p:handoutMasterIdLst>
    <p:handoutMasterId r:id="rId21"/>
  </p:handoutMasterIdLst>
  <p:sldIdLst>
    <p:sldId id="376" r:id="rId5"/>
    <p:sldId id="379" r:id="rId6"/>
    <p:sldId id="400" r:id="rId7"/>
    <p:sldId id="413" r:id="rId8"/>
    <p:sldId id="402" r:id="rId9"/>
    <p:sldId id="411" r:id="rId10"/>
    <p:sldId id="412" r:id="rId11"/>
    <p:sldId id="398" r:id="rId12"/>
    <p:sldId id="414" r:id="rId13"/>
    <p:sldId id="399" r:id="rId14"/>
    <p:sldId id="404" r:id="rId15"/>
    <p:sldId id="415" r:id="rId16"/>
    <p:sldId id="381" r:id="rId17"/>
    <p:sldId id="397" r:id="rId18"/>
    <p:sldId id="38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D87A1A"/>
    <a:srgbClr val="0D0D0D"/>
    <a:srgbClr val="2C4A52"/>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10" autoAdjust="0"/>
    <p:restoredTop sz="95388" autoAdjust="0"/>
  </p:normalViewPr>
  <p:slideViewPr>
    <p:cSldViewPr snapToGrid="0" showGuides="1">
      <p:cViewPr>
        <p:scale>
          <a:sx n="51" d="100"/>
          <a:sy n="51" d="100"/>
        </p:scale>
        <p:origin x="480" y="45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5" d="100"/>
          <a:sy n="65" d="100"/>
        </p:scale>
        <p:origin x="3082" y="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28054F-3BE5-4C80-964C-70AB620D65E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71DD2D2-9CAD-4B5C-A242-C98AC7E236B0}">
      <dgm:prSet/>
      <dgm:spPr/>
      <dgm:t>
        <a:bodyPr/>
        <a:lstStyle/>
        <a:p>
          <a:pPr>
            <a:lnSpc>
              <a:spcPct val="100000"/>
            </a:lnSpc>
          </a:pPr>
          <a:r>
            <a:rPr lang="en-US" dirty="0"/>
            <a:t>This project seeks to design and implement a  IoT device that integrates with various household appliances to digitalize and automate home management tasks.</a:t>
          </a:r>
        </a:p>
      </dgm:t>
    </dgm:pt>
    <dgm:pt modelId="{D9BDA948-B277-4DC3-A420-335B26ABE77E}" type="parTrans" cxnId="{B3308D15-08F9-413B-A1D8-8381F5CFB86C}">
      <dgm:prSet/>
      <dgm:spPr/>
      <dgm:t>
        <a:bodyPr/>
        <a:lstStyle/>
        <a:p>
          <a:endParaRPr lang="en-US"/>
        </a:p>
      </dgm:t>
    </dgm:pt>
    <dgm:pt modelId="{23517E2D-DB7C-4B2A-AB7E-B9BD2D47E265}" type="sibTrans" cxnId="{B3308D15-08F9-413B-A1D8-8381F5CFB86C}">
      <dgm:prSet/>
      <dgm:spPr/>
      <dgm:t>
        <a:bodyPr/>
        <a:lstStyle/>
        <a:p>
          <a:endParaRPr lang="en-US"/>
        </a:p>
      </dgm:t>
    </dgm:pt>
    <dgm:pt modelId="{AB058D4E-62EC-4A27-BD84-A239542BE638}">
      <dgm:prSet/>
      <dgm:spPr/>
      <dgm:t>
        <a:bodyPr/>
        <a:lstStyle/>
        <a:p>
          <a:pPr>
            <a:lnSpc>
              <a:spcPct val="100000"/>
            </a:lnSpc>
          </a:pPr>
          <a:r>
            <a:rPr lang="en-US"/>
            <a:t>Users will benefit from real-time power usage tracking and the ability to remotely control device power states, eliminating concerns about forgotten appliances and optimizing energy efficiency.</a:t>
          </a:r>
        </a:p>
      </dgm:t>
    </dgm:pt>
    <dgm:pt modelId="{7330F7A3-6CB7-48A6-B28A-3E5AB6CEB639}" type="parTrans" cxnId="{58A3937B-CC6A-4A76-9CC7-ED5985A112F2}">
      <dgm:prSet/>
      <dgm:spPr/>
      <dgm:t>
        <a:bodyPr/>
        <a:lstStyle/>
        <a:p>
          <a:endParaRPr lang="en-US"/>
        </a:p>
      </dgm:t>
    </dgm:pt>
    <dgm:pt modelId="{11FF1C5F-041C-4504-A08E-A217E0E8CCD3}" type="sibTrans" cxnId="{58A3937B-CC6A-4A76-9CC7-ED5985A112F2}">
      <dgm:prSet/>
      <dgm:spPr/>
      <dgm:t>
        <a:bodyPr/>
        <a:lstStyle/>
        <a:p>
          <a:endParaRPr lang="en-US"/>
        </a:p>
      </dgm:t>
    </dgm:pt>
    <dgm:pt modelId="{EE21C851-E139-40A4-A520-DA434CC00859}" type="pres">
      <dgm:prSet presAssocID="{5428054F-3BE5-4C80-964C-70AB620D65E4}" presName="root" presStyleCnt="0">
        <dgm:presLayoutVars>
          <dgm:dir/>
          <dgm:resizeHandles val="exact"/>
        </dgm:presLayoutVars>
      </dgm:prSet>
      <dgm:spPr/>
    </dgm:pt>
    <dgm:pt modelId="{FDFE0515-1372-41A3-AD3C-5E0F4D559D1F}" type="pres">
      <dgm:prSet presAssocID="{771DD2D2-9CAD-4B5C-A242-C98AC7E236B0}" presName="compNode" presStyleCnt="0"/>
      <dgm:spPr/>
    </dgm:pt>
    <dgm:pt modelId="{2B0A783D-611A-40E6-88C2-A8FAD6152ACB}" type="pres">
      <dgm:prSet presAssocID="{771DD2D2-9CAD-4B5C-A242-C98AC7E236B0}" presName="bgRect" presStyleLbl="bgShp" presStyleIdx="0" presStyleCnt="2"/>
      <dgm:spPr/>
    </dgm:pt>
    <dgm:pt modelId="{92183BEC-3797-427A-87D9-469C9BF93375}" type="pres">
      <dgm:prSet presAssocID="{771DD2D2-9CAD-4B5C-A242-C98AC7E236B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45E547AB-CF6B-44A6-8104-8EB1D034DB7C}" type="pres">
      <dgm:prSet presAssocID="{771DD2D2-9CAD-4B5C-A242-C98AC7E236B0}" presName="spaceRect" presStyleCnt="0"/>
      <dgm:spPr/>
    </dgm:pt>
    <dgm:pt modelId="{C43B7EA2-BE50-4618-9311-F33CEB3F5517}" type="pres">
      <dgm:prSet presAssocID="{771DD2D2-9CAD-4B5C-A242-C98AC7E236B0}" presName="parTx" presStyleLbl="revTx" presStyleIdx="0" presStyleCnt="2">
        <dgm:presLayoutVars>
          <dgm:chMax val="0"/>
          <dgm:chPref val="0"/>
        </dgm:presLayoutVars>
      </dgm:prSet>
      <dgm:spPr/>
    </dgm:pt>
    <dgm:pt modelId="{C47930E2-E24D-441C-A7CC-DC54025DD5D3}" type="pres">
      <dgm:prSet presAssocID="{23517E2D-DB7C-4B2A-AB7E-B9BD2D47E265}" presName="sibTrans" presStyleCnt="0"/>
      <dgm:spPr/>
    </dgm:pt>
    <dgm:pt modelId="{615DEE55-51C6-4CD2-9270-FC2B0882AD81}" type="pres">
      <dgm:prSet presAssocID="{AB058D4E-62EC-4A27-BD84-A239542BE638}" presName="compNode" presStyleCnt="0"/>
      <dgm:spPr/>
    </dgm:pt>
    <dgm:pt modelId="{A938958B-E74C-47B0-BFB7-CF080C5332C5}" type="pres">
      <dgm:prSet presAssocID="{AB058D4E-62EC-4A27-BD84-A239542BE638}" presName="bgRect" presStyleLbl="bgShp" presStyleIdx="1" presStyleCnt="2"/>
      <dgm:spPr/>
    </dgm:pt>
    <dgm:pt modelId="{D3047146-BF83-46DA-ACB6-2A169C2FCC8C}" type="pres">
      <dgm:prSet presAssocID="{AB058D4E-62EC-4A27-BD84-A239542BE6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uge"/>
        </a:ext>
      </dgm:extLst>
    </dgm:pt>
    <dgm:pt modelId="{91BD5B82-5F0F-4F94-A5B6-502B0EE832F7}" type="pres">
      <dgm:prSet presAssocID="{AB058D4E-62EC-4A27-BD84-A239542BE638}" presName="spaceRect" presStyleCnt="0"/>
      <dgm:spPr/>
    </dgm:pt>
    <dgm:pt modelId="{3A4B0946-C4EB-4B48-90FE-1BEFCC50AEF0}" type="pres">
      <dgm:prSet presAssocID="{AB058D4E-62EC-4A27-BD84-A239542BE638}" presName="parTx" presStyleLbl="revTx" presStyleIdx="1" presStyleCnt="2">
        <dgm:presLayoutVars>
          <dgm:chMax val="0"/>
          <dgm:chPref val="0"/>
        </dgm:presLayoutVars>
      </dgm:prSet>
      <dgm:spPr/>
    </dgm:pt>
  </dgm:ptLst>
  <dgm:cxnLst>
    <dgm:cxn modelId="{68131D0E-FE60-4D80-8C4F-D5363B7B698D}" type="presOf" srcId="{AB058D4E-62EC-4A27-BD84-A239542BE638}" destId="{3A4B0946-C4EB-4B48-90FE-1BEFCC50AEF0}" srcOrd="0" destOrd="0" presId="urn:microsoft.com/office/officeart/2018/2/layout/IconVerticalSolidList"/>
    <dgm:cxn modelId="{B3308D15-08F9-413B-A1D8-8381F5CFB86C}" srcId="{5428054F-3BE5-4C80-964C-70AB620D65E4}" destId="{771DD2D2-9CAD-4B5C-A242-C98AC7E236B0}" srcOrd="0" destOrd="0" parTransId="{D9BDA948-B277-4DC3-A420-335B26ABE77E}" sibTransId="{23517E2D-DB7C-4B2A-AB7E-B9BD2D47E265}"/>
    <dgm:cxn modelId="{C3689D33-B248-4A1A-9C21-25F5E1FAAF61}" type="presOf" srcId="{771DD2D2-9CAD-4B5C-A242-C98AC7E236B0}" destId="{C43B7EA2-BE50-4618-9311-F33CEB3F5517}" srcOrd="0" destOrd="0" presId="urn:microsoft.com/office/officeart/2018/2/layout/IconVerticalSolidList"/>
    <dgm:cxn modelId="{58A3937B-CC6A-4A76-9CC7-ED5985A112F2}" srcId="{5428054F-3BE5-4C80-964C-70AB620D65E4}" destId="{AB058D4E-62EC-4A27-BD84-A239542BE638}" srcOrd="1" destOrd="0" parTransId="{7330F7A3-6CB7-48A6-B28A-3E5AB6CEB639}" sibTransId="{11FF1C5F-041C-4504-A08E-A217E0E8CCD3}"/>
    <dgm:cxn modelId="{5FFF09CD-AF41-494A-BB8B-487B60F437E6}" type="presOf" srcId="{5428054F-3BE5-4C80-964C-70AB620D65E4}" destId="{EE21C851-E139-40A4-A520-DA434CC00859}" srcOrd="0" destOrd="0" presId="urn:microsoft.com/office/officeart/2018/2/layout/IconVerticalSolidList"/>
    <dgm:cxn modelId="{3A18D470-9EB0-49AF-86EC-FA6544FFD00D}" type="presParOf" srcId="{EE21C851-E139-40A4-A520-DA434CC00859}" destId="{FDFE0515-1372-41A3-AD3C-5E0F4D559D1F}" srcOrd="0" destOrd="0" presId="urn:microsoft.com/office/officeart/2018/2/layout/IconVerticalSolidList"/>
    <dgm:cxn modelId="{52D977BA-7820-4AEB-93A8-BB01AD0B2327}" type="presParOf" srcId="{FDFE0515-1372-41A3-AD3C-5E0F4D559D1F}" destId="{2B0A783D-611A-40E6-88C2-A8FAD6152ACB}" srcOrd="0" destOrd="0" presId="urn:microsoft.com/office/officeart/2018/2/layout/IconVerticalSolidList"/>
    <dgm:cxn modelId="{998DEA6E-64FD-4118-9F77-5602C11CB2AF}" type="presParOf" srcId="{FDFE0515-1372-41A3-AD3C-5E0F4D559D1F}" destId="{92183BEC-3797-427A-87D9-469C9BF93375}" srcOrd="1" destOrd="0" presId="urn:microsoft.com/office/officeart/2018/2/layout/IconVerticalSolidList"/>
    <dgm:cxn modelId="{6D6B5099-A343-4D35-8187-AB571E4E586D}" type="presParOf" srcId="{FDFE0515-1372-41A3-AD3C-5E0F4D559D1F}" destId="{45E547AB-CF6B-44A6-8104-8EB1D034DB7C}" srcOrd="2" destOrd="0" presId="urn:microsoft.com/office/officeart/2018/2/layout/IconVerticalSolidList"/>
    <dgm:cxn modelId="{25537681-D59B-4BB9-8FB4-79265821DB49}" type="presParOf" srcId="{FDFE0515-1372-41A3-AD3C-5E0F4D559D1F}" destId="{C43B7EA2-BE50-4618-9311-F33CEB3F5517}" srcOrd="3" destOrd="0" presId="urn:microsoft.com/office/officeart/2018/2/layout/IconVerticalSolidList"/>
    <dgm:cxn modelId="{0FEECF9F-0B9D-4699-BCAC-E7C86B272A8C}" type="presParOf" srcId="{EE21C851-E139-40A4-A520-DA434CC00859}" destId="{C47930E2-E24D-441C-A7CC-DC54025DD5D3}" srcOrd="1" destOrd="0" presId="urn:microsoft.com/office/officeart/2018/2/layout/IconVerticalSolidList"/>
    <dgm:cxn modelId="{83ED91EB-CD0F-4363-A6D6-8961C0227FB6}" type="presParOf" srcId="{EE21C851-E139-40A4-A520-DA434CC00859}" destId="{615DEE55-51C6-4CD2-9270-FC2B0882AD81}" srcOrd="2" destOrd="0" presId="urn:microsoft.com/office/officeart/2018/2/layout/IconVerticalSolidList"/>
    <dgm:cxn modelId="{6BE436FC-4E0A-4594-B576-CCCB2894B6A1}" type="presParOf" srcId="{615DEE55-51C6-4CD2-9270-FC2B0882AD81}" destId="{A938958B-E74C-47B0-BFB7-CF080C5332C5}" srcOrd="0" destOrd="0" presId="urn:microsoft.com/office/officeart/2018/2/layout/IconVerticalSolidList"/>
    <dgm:cxn modelId="{BE86920E-3BF7-45D8-8ECA-4DBC6EE277F2}" type="presParOf" srcId="{615DEE55-51C6-4CD2-9270-FC2B0882AD81}" destId="{D3047146-BF83-46DA-ACB6-2A169C2FCC8C}" srcOrd="1" destOrd="0" presId="urn:microsoft.com/office/officeart/2018/2/layout/IconVerticalSolidList"/>
    <dgm:cxn modelId="{41C701BD-B255-4CAD-A472-76B27D3E7F25}" type="presParOf" srcId="{615DEE55-51C6-4CD2-9270-FC2B0882AD81}" destId="{91BD5B82-5F0F-4F94-A5B6-502B0EE832F7}" srcOrd="2" destOrd="0" presId="urn:microsoft.com/office/officeart/2018/2/layout/IconVerticalSolidList"/>
    <dgm:cxn modelId="{8128437C-21F0-4057-A1A2-E3B59F63441C}" type="presParOf" srcId="{615DEE55-51C6-4CD2-9270-FC2B0882AD81}" destId="{3A4B0946-C4EB-4B48-90FE-1BEFCC50AEF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55C6A3-01DA-48C3-9CEC-BF8C4ECEF42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0915210-D4A7-4037-8E75-5D2189A118F3}">
      <dgm:prSet/>
      <dgm:spPr/>
      <dgm:t>
        <a:bodyPr/>
        <a:lstStyle/>
        <a:p>
          <a:r>
            <a:rPr lang="en-US"/>
            <a:t>Add more relays and household appliances.</a:t>
          </a:r>
        </a:p>
      </dgm:t>
    </dgm:pt>
    <dgm:pt modelId="{C7A95335-0B81-4EFC-AC5F-009F77793242}" type="parTrans" cxnId="{FE9EFD74-614E-414A-A74D-6A2604CECE94}">
      <dgm:prSet/>
      <dgm:spPr/>
      <dgm:t>
        <a:bodyPr/>
        <a:lstStyle/>
        <a:p>
          <a:endParaRPr lang="en-US"/>
        </a:p>
      </dgm:t>
    </dgm:pt>
    <dgm:pt modelId="{60517610-6FB9-49D6-BEDA-28957C122C47}" type="sibTrans" cxnId="{FE9EFD74-614E-414A-A74D-6A2604CECE94}">
      <dgm:prSet/>
      <dgm:spPr/>
      <dgm:t>
        <a:bodyPr/>
        <a:lstStyle/>
        <a:p>
          <a:endParaRPr lang="en-US"/>
        </a:p>
      </dgm:t>
    </dgm:pt>
    <dgm:pt modelId="{52C39339-81C2-420E-B423-B0F3EA0ADB27}">
      <dgm:prSet/>
      <dgm:spPr/>
      <dgm:t>
        <a:bodyPr/>
        <a:lstStyle/>
        <a:p>
          <a:r>
            <a:rPr lang="en-US"/>
            <a:t>More interactive modes in mobile application.</a:t>
          </a:r>
        </a:p>
      </dgm:t>
    </dgm:pt>
    <dgm:pt modelId="{EF66FE01-800C-4A39-B6A7-C87DFDC6638E}" type="parTrans" cxnId="{6CFF0335-B7F2-40EF-A813-210FF5F20FAB}">
      <dgm:prSet/>
      <dgm:spPr/>
      <dgm:t>
        <a:bodyPr/>
        <a:lstStyle/>
        <a:p>
          <a:endParaRPr lang="en-US"/>
        </a:p>
      </dgm:t>
    </dgm:pt>
    <dgm:pt modelId="{D43A66D2-D2A6-494A-B83D-445FD8982E08}" type="sibTrans" cxnId="{6CFF0335-B7F2-40EF-A813-210FF5F20FAB}">
      <dgm:prSet/>
      <dgm:spPr/>
      <dgm:t>
        <a:bodyPr/>
        <a:lstStyle/>
        <a:p>
          <a:endParaRPr lang="en-US"/>
        </a:p>
      </dgm:t>
    </dgm:pt>
    <dgm:pt modelId="{65DB27E2-449A-43BA-A546-41D17B9E6678}">
      <dgm:prSet/>
      <dgm:spPr/>
      <dgm:t>
        <a:bodyPr/>
        <a:lstStyle/>
        <a:p>
          <a:r>
            <a:rPr lang="en-US"/>
            <a:t>User specified login and security.</a:t>
          </a:r>
        </a:p>
      </dgm:t>
    </dgm:pt>
    <dgm:pt modelId="{A3D81BA8-9CC5-40E4-8BBF-CBF21F87E901}" type="parTrans" cxnId="{D3A63957-2B8D-4E1E-9FE8-6D0338F55D95}">
      <dgm:prSet/>
      <dgm:spPr/>
      <dgm:t>
        <a:bodyPr/>
        <a:lstStyle/>
        <a:p>
          <a:endParaRPr lang="en-US"/>
        </a:p>
      </dgm:t>
    </dgm:pt>
    <dgm:pt modelId="{E710F51F-154E-4135-BDDD-E9E328EB1E42}" type="sibTrans" cxnId="{D3A63957-2B8D-4E1E-9FE8-6D0338F55D95}">
      <dgm:prSet/>
      <dgm:spPr/>
      <dgm:t>
        <a:bodyPr/>
        <a:lstStyle/>
        <a:p>
          <a:endParaRPr lang="en-US"/>
        </a:p>
      </dgm:t>
    </dgm:pt>
    <dgm:pt modelId="{9A888D1D-FB6B-455F-B1FE-B4E6AB689416}">
      <dgm:prSet/>
      <dgm:spPr/>
      <dgm:t>
        <a:bodyPr/>
        <a:lstStyle/>
        <a:p>
          <a:r>
            <a:rPr lang="en-US"/>
            <a:t>Touch panel.</a:t>
          </a:r>
        </a:p>
      </dgm:t>
    </dgm:pt>
    <dgm:pt modelId="{B246C60A-032E-4D3D-AE52-80637275A5E0}" type="parTrans" cxnId="{1E43ABD4-6886-430D-A340-C385A5B19332}">
      <dgm:prSet/>
      <dgm:spPr/>
      <dgm:t>
        <a:bodyPr/>
        <a:lstStyle/>
        <a:p>
          <a:endParaRPr lang="en-US"/>
        </a:p>
      </dgm:t>
    </dgm:pt>
    <dgm:pt modelId="{F2197F09-BD87-46FD-BC28-F06E5B3C04EC}" type="sibTrans" cxnId="{1E43ABD4-6886-430D-A340-C385A5B19332}">
      <dgm:prSet/>
      <dgm:spPr/>
      <dgm:t>
        <a:bodyPr/>
        <a:lstStyle/>
        <a:p>
          <a:endParaRPr lang="en-US"/>
        </a:p>
      </dgm:t>
    </dgm:pt>
    <dgm:pt modelId="{F4AEE73F-9870-41B0-82F1-EBB73C9D35F0}">
      <dgm:prSet/>
      <dgm:spPr/>
      <dgm:t>
        <a:bodyPr/>
        <a:lstStyle/>
        <a:p>
          <a:r>
            <a:rPr lang="en-US"/>
            <a:t>Migration to cloud.</a:t>
          </a:r>
        </a:p>
      </dgm:t>
    </dgm:pt>
    <dgm:pt modelId="{2B20625E-7316-422E-B62C-6145FC26ED0C}" type="parTrans" cxnId="{274AD425-5163-4B9E-B2F3-0B9281DD764B}">
      <dgm:prSet/>
      <dgm:spPr/>
      <dgm:t>
        <a:bodyPr/>
        <a:lstStyle/>
        <a:p>
          <a:endParaRPr lang="en-US"/>
        </a:p>
      </dgm:t>
    </dgm:pt>
    <dgm:pt modelId="{63875922-F095-4DF7-8AEF-8751EBD1E9A7}" type="sibTrans" cxnId="{274AD425-5163-4B9E-B2F3-0B9281DD764B}">
      <dgm:prSet/>
      <dgm:spPr/>
      <dgm:t>
        <a:bodyPr/>
        <a:lstStyle/>
        <a:p>
          <a:endParaRPr lang="en-US"/>
        </a:p>
      </dgm:t>
    </dgm:pt>
    <dgm:pt modelId="{E9EA84CA-36A3-47CF-9AA4-6D242905A8A3}">
      <dgm:prSet/>
      <dgm:spPr/>
      <dgm:t>
        <a:bodyPr/>
        <a:lstStyle/>
        <a:p>
          <a:r>
            <a:rPr lang="en-US"/>
            <a:t>Implement AI model.</a:t>
          </a:r>
        </a:p>
      </dgm:t>
    </dgm:pt>
    <dgm:pt modelId="{17CEC3C8-5319-4EB1-8867-E8EDEC2C523D}" type="parTrans" cxnId="{3F67C5F2-8821-40BF-BF4F-A47EDB3DE81B}">
      <dgm:prSet/>
      <dgm:spPr/>
      <dgm:t>
        <a:bodyPr/>
        <a:lstStyle/>
        <a:p>
          <a:endParaRPr lang="en-US"/>
        </a:p>
      </dgm:t>
    </dgm:pt>
    <dgm:pt modelId="{D57510F0-129D-4CE6-BEC8-969060C15682}" type="sibTrans" cxnId="{3F67C5F2-8821-40BF-BF4F-A47EDB3DE81B}">
      <dgm:prSet/>
      <dgm:spPr/>
      <dgm:t>
        <a:bodyPr/>
        <a:lstStyle/>
        <a:p>
          <a:endParaRPr lang="en-US"/>
        </a:p>
      </dgm:t>
    </dgm:pt>
    <dgm:pt modelId="{5DB96507-C1DB-45D6-9FEA-B9248387CBCB}">
      <dgm:prSet/>
      <dgm:spPr/>
      <dgm:t>
        <a:bodyPr/>
        <a:lstStyle/>
        <a:p>
          <a:r>
            <a:rPr lang="en-US"/>
            <a:t>Product marketing, Helpdesk purpose website.</a:t>
          </a:r>
        </a:p>
      </dgm:t>
    </dgm:pt>
    <dgm:pt modelId="{18FE7C0C-194F-4984-9965-E965D769AF39}" type="parTrans" cxnId="{C323953D-88B6-4E74-BDC4-A6B1403D7B2B}">
      <dgm:prSet/>
      <dgm:spPr/>
      <dgm:t>
        <a:bodyPr/>
        <a:lstStyle/>
        <a:p>
          <a:endParaRPr lang="en-US"/>
        </a:p>
      </dgm:t>
    </dgm:pt>
    <dgm:pt modelId="{5AEF3238-E551-4C35-95BF-A7E88B40D5C1}" type="sibTrans" cxnId="{C323953D-88B6-4E74-BDC4-A6B1403D7B2B}">
      <dgm:prSet/>
      <dgm:spPr/>
      <dgm:t>
        <a:bodyPr/>
        <a:lstStyle/>
        <a:p>
          <a:endParaRPr lang="en-US"/>
        </a:p>
      </dgm:t>
    </dgm:pt>
    <dgm:pt modelId="{B052F44D-4AA5-4D38-A39D-B79F3B85EA87}" type="pres">
      <dgm:prSet presAssocID="{DE55C6A3-01DA-48C3-9CEC-BF8C4ECEF423}" presName="root" presStyleCnt="0">
        <dgm:presLayoutVars>
          <dgm:dir/>
          <dgm:resizeHandles val="exact"/>
        </dgm:presLayoutVars>
      </dgm:prSet>
      <dgm:spPr/>
    </dgm:pt>
    <dgm:pt modelId="{BB8C34CC-6305-4E36-9A1B-9892141B4FB1}" type="pres">
      <dgm:prSet presAssocID="{90915210-D4A7-4037-8E75-5D2189A118F3}" presName="compNode" presStyleCnt="0"/>
      <dgm:spPr/>
    </dgm:pt>
    <dgm:pt modelId="{90545361-D01F-4CEF-906D-93E500C05B94}" type="pres">
      <dgm:prSet presAssocID="{90915210-D4A7-4037-8E75-5D2189A118F3}" presName="bgRect" presStyleLbl="bgShp" presStyleIdx="0" presStyleCnt="7"/>
      <dgm:spPr/>
    </dgm:pt>
    <dgm:pt modelId="{D7A254EB-DE2F-4865-94C3-CCCB98AA7EF4}" type="pres">
      <dgm:prSet presAssocID="{90915210-D4A7-4037-8E75-5D2189A118F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9F283879-4BDD-49BF-AB6A-0E11EF9D9C74}" type="pres">
      <dgm:prSet presAssocID="{90915210-D4A7-4037-8E75-5D2189A118F3}" presName="spaceRect" presStyleCnt="0"/>
      <dgm:spPr/>
    </dgm:pt>
    <dgm:pt modelId="{6EBA408F-694A-4ED0-B954-BF300BE38DB8}" type="pres">
      <dgm:prSet presAssocID="{90915210-D4A7-4037-8E75-5D2189A118F3}" presName="parTx" presStyleLbl="revTx" presStyleIdx="0" presStyleCnt="7">
        <dgm:presLayoutVars>
          <dgm:chMax val="0"/>
          <dgm:chPref val="0"/>
        </dgm:presLayoutVars>
      </dgm:prSet>
      <dgm:spPr/>
    </dgm:pt>
    <dgm:pt modelId="{8DA4E6F9-83AC-40FD-AC81-BCDD0964F65E}" type="pres">
      <dgm:prSet presAssocID="{60517610-6FB9-49D6-BEDA-28957C122C47}" presName="sibTrans" presStyleCnt="0"/>
      <dgm:spPr/>
    </dgm:pt>
    <dgm:pt modelId="{603C6E8F-2297-4D26-AC3E-57ADF5730E21}" type="pres">
      <dgm:prSet presAssocID="{52C39339-81C2-420E-B423-B0F3EA0ADB27}" presName="compNode" presStyleCnt="0"/>
      <dgm:spPr/>
    </dgm:pt>
    <dgm:pt modelId="{FE6C8C55-F0E3-4671-BC0B-DE224DD0B72A}" type="pres">
      <dgm:prSet presAssocID="{52C39339-81C2-420E-B423-B0F3EA0ADB27}" presName="bgRect" presStyleLbl="bgShp" presStyleIdx="1" presStyleCnt="7"/>
      <dgm:spPr/>
    </dgm:pt>
    <dgm:pt modelId="{B9C06FBE-94D8-4170-9080-3ED24C068E4D}" type="pres">
      <dgm:prSet presAssocID="{52C39339-81C2-420E-B423-B0F3EA0ADB2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A6150184-2914-4EA3-A8D8-5785C568316A}" type="pres">
      <dgm:prSet presAssocID="{52C39339-81C2-420E-B423-B0F3EA0ADB27}" presName="spaceRect" presStyleCnt="0"/>
      <dgm:spPr/>
    </dgm:pt>
    <dgm:pt modelId="{F7D52D98-6B0A-477D-A6F1-146766CB1F87}" type="pres">
      <dgm:prSet presAssocID="{52C39339-81C2-420E-B423-B0F3EA0ADB27}" presName="parTx" presStyleLbl="revTx" presStyleIdx="1" presStyleCnt="7">
        <dgm:presLayoutVars>
          <dgm:chMax val="0"/>
          <dgm:chPref val="0"/>
        </dgm:presLayoutVars>
      </dgm:prSet>
      <dgm:spPr/>
    </dgm:pt>
    <dgm:pt modelId="{82D9F09B-8C80-4C47-9E80-120DE5DBC564}" type="pres">
      <dgm:prSet presAssocID="{D43A66D2-D2A6-494A-B83D-445FD8982E08}" presName="sibTrans" presStyleCnt="0"/>
      <dgm:spPr/>
    </dgm:pt>
    <dgm:pt modelId="{78C58610-881B-4A41-9188-C428D30F7B80}" type="pres">
      <dgm:prSet presAssocID="{65DB27E2-449A-43BA-A546-41D17B9E6678}" presName="compNode" presStyleCnt="0"/>
      <dgm:spPr/>
    </dgm:pt>
    <dgm:pt modelId="{B5DA9C89-C296-427E-AB18-8F2AAEDEA582}" type="pres">
      <dgm:prSet presAssocID="{65DB27E2-449A-43BA-A546-41D17B9E6678}" presName="bgRect" presStyleLbl="bgShp" presStyleIdx="2" presStyleCnt="7"/>
      <dgm:spPr/>
    </dgm:pt>
    <dgm:pt modelId="{F35CEA26-E5F4-4A70-9016-4E84A6586649}" type="pres">
      <dgm:prSet presAssocID="{65DB27E2-449A-43BA-A546-41D17B9E667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68223B6C-EBCC-4E45-AECB-40335DC91D56}" type="pres">
      <dgm:prSet presAssocID="{65DB27E2-449A-43BA-A546-41D17B9E6678}" presName="spaceRect" presStyleCnt="0"/>
      <dgm:spPr/>
    </dgm:pt>
    <dgm:pt modelId="{4485DDB2-A24C-4283-A1DD-B42F4ECA8ED7}" type="pres">
      <dgm:prSet presAssocID="{65DB27E2-449A-43BA-A546-41D17B9E6678}" presName="parTx" presStyleLbl="revTx" presStyleIdx="2" presStyleCnt="7">
        <dgm:presLayoutVars>
          <dgm:chMax val="0"/>
          <dgm:chPref val="0"/>
        </dgm:presLayoutVars>
      </dgm:prSet>
      <dgm:spPr/>
    </dgm:pt>
    <dgm:pt modelId="{675DCFBC-C6D2-4960-A0A9-AAEFD7D86F87}" type="pres">
      <dgm:prSet presAssocID="{E710F51F-154E-4135-BDDD-E9E328EB1E42}" presName="sibTrans" presStyleCnt="0"/>
      <dgm:spPr/>
    </dgm:pt>
    <dgm:pt modelId="{38591D10-9E59-43D1-98F2-C57FB31AD8F8}" type="pres">
      <dgm:prSet presAssocID="{9A888D1D-FB6B-455F-B1FE-B4E6AB689416}" presName="compNode" presStyleCnt="0"/>
      <dgm:spPr/>
    </dgm:pt>
    <dgm:pt modelId="{FE5B0B17-0F83-426A-A797-357DDA25632D}" type="pres">
      <dgm:prSet presAssocID="{9A888D1D-FB6B-455F-B1FE-B4E6AB689416}" presName="bgRect" presStyleLbl="bgShp" presStyleIdx="3" presStyleCnt="7"/>
      <dgm:spPr/>
    </dgm:pt>
    <dgm:pt modelId="{08595929-E266-45E7-AD5D-033A4922541E}" type="pres">
      <dgm:prSet presAssocID="{9A888D1D-FB6B-455F-B1FE-B4E6AB68941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E857CB7D-E7DC-4956-966A-11F42A1CA440}" type="pres">
      <dgm:prSet presAssocID="{9A888D1D-FB6B-455F-B1FE-B4E6AB689416}" presName="spaceRect" presStyleCnt="0"/>
      <dgm:spPr/>
    </dgm:pt>
    <dgm:pt modelId="{4AC21605-90AB-4BA1-B4D6-7D392ADCC607}" type="pres">
      <dgm:prSet presAssocID="{9A888D1D-FB6B-455F-B1FE-B4E6AB689416}" presName="parTx" presStyleLbl="revTx" presStyleIdx="3" presStyleCnt="7">
        <dgm:presLayoutVars>
          <dgm:chMax val="0"/>
          <dgm:chPref val="0"/>
        </dgm:presLayoutVars>
      </dgm:prSet>
      <dgm:spPr/>
    </dgm:pt>
    <dgm:pt modelId="{8E63F433-8E3F-43DC-A850-5DC061E84289}" type="pres">
      <dgm:prSet presAssocID="{F2197F09-BD87-46FD-BC28-F06E5B3C04EC}" presName="sibTrans" presStyleCnt="0"/>
      <dgm:spPr/>
    </dgm:pt>
    <dgm:pt modelId="{D06D4CAA-C265-4735-BAFA-423CB0C2FF1D}" type="pres">
      <dgm:prSet presAssocID="{F4AEE73F-9870-41B0-82F1-EBB73C9D35F0}" presName="compNode" presStyleCnt="0"/>
      <dgm:spPr/>
    </dgm:pt>
    <dgm:pt modelId="{EBAEBAB3-8132-48C1-9BEC-DAA262F7EA17}" type="pres">
      <dgm:prSet presAssocID="{F4AEE73F-9870-41B0-82F1-EBB73C9D35F0}" presName="bgRect" presStyleLbl="bgShp" presStyleIdx="4" presStyleCnt="7"/>
      <dgm:spPr/>
    </dgm:pt>
    <dgm:pt modelId="{E619CBF1-B9FB-4AE0-89DA-21143C9F3A44}" type="pres">
      <dgm:prSet presAssocID="{F4AEE73F-9870-41B0-82F1-EBB73C9D35F0}"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yncing Cloud"/>
        </a:ext>
      </dgm:extLst>
    </dgm:pt>
    <dgm:pt modelId="{568F4838-3CA2-4A8E-A40E-6A3CFEB100ED}" type="pres">
      <dgm:prSet presAssocID="{F4AEE73F-9870-41B0-82F1-EBB73C9D35F0}" presName="spaceRect" presStyleCnt="0"/>
      <dgm:spPr/>
    </dgm:pt>
    <dgm:pt modelId="{F51EFBBD-2155-4C97-BF36-3A3008E723D2}" type="pres">
      <dgm:prSet presAssocID="{F4AEE73F-9870-41B0-82F1-EBB73C9D35F0}" presName="parTx" presStyleLbl="revTx" presStyleIdx="4" presStyleCnt="7">
        <dgm:presLayoutVars>
          <dgm:chMax val="0"/>
          <dgm:chPref val="0"/>
        </dgm:presLayoutVars>
      </dgm:prSet>
      <dgm:spPr/>
    </dgm:pt>
    <dgm:pt modelId="{DB2E5A19-A2CE-460C-BA7A-0427038C359B}" type="pres">
      <dgm:prSet presAssocID="{63875922-F095-4DF7-8AEF-8751EBD1E9A7}" presName="sibTrans" presStyleCnt="0"/>
      <dgm:spPr/>
    </dgm:pt>
    <dgm:pt modelId="{6CB897A3-6844-41D3-BBF3-30E7BF6A9A20}" type="pres">
      <dgm:prSet presAssocID="{E9EA84CA-36A3-47CF-9AA4-6D242905A8A3}" presName="compNode" presStyleCnt="0"/>
      <dgm:spPr/>
    </dgm:pt>
    <dgm:pt modelId="{5E76FD94-AF92-49DD-BEAE-8AAD4E372941}" type="pres">
      <dgm:prSet presAssocID="{E9EA84CA-36A3-47CF-9AA4-6D242905A8A3}" presName="bgRect" presStyleLbl="bgShp" presStyleIdx="5" presStyleCnt="7"/>
      <dgm:spPr/>
    </dgm:pt>
    <dgm:pt modelId="{B555A18D-0337-4D56-97F3-5C50F5C4621A}" type="pres">
      <dgm:prSet presAssocID="{E9EA84CA-36A3-47CF-9AA4-6D242905A8A3}"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2401E977-958B-4AC9-BAEC-D174C75E0618}" type="pres">
      <dgm:prSet presAssocID="{E9EA84CA-36A3-47CF-9AA4-6D242905A8A3}" presName="spaceRect" presStyleCnt="0"/>
      <dgm:spPr/>
    </dgm:pt>
    <dgm:pt modelId="{9FFDCAFB-33ED-46F8-96AE-1C0B4EFCFC7C}" type="pres">
      <dgm:prSet presAssocID="{E9EA84CA-36A3-47CF-9AA4-6D242905A8A3}" presName="parTx" presStyleLbl="revTx" presStyleIdx="5" presStyleCnt="7">
        <dgm:presLayoutVars>
          <dgm:chMax val="0"/>
          <dgm:chPref val="0"/>
        </dgm:presLayoutVars>
      </dgm:prSet>
      <dgm:spPr/>
    </dgm:pt>
    <dgm:pt modelId="{9ADE66D0-09A8-48CA-9F15-737AFB02AAE1}" type="pres">
      <dgm:prSet presAssocID="{D57510F0-129D-4CE6-BEC8-969060C15682}" presName="sibTrans" presStyleCnt="0"/>
      <dgm:spPr/>
    </dgm:pt>
    <dgm:pt modelId="{BE59126A-088B-46B8-8F73-5BF0A4CFD385}" type="pres">
      <dgm:prSet presAssocID="{5DB96507-C1DB-45D6-9FEA-B9248387CBCB}" presName="compNode" presStyleCnt="0"/>
      <dgm:spPr/>
    </dgm:pt>
    <dgm:pt modelId="{4613BFC7-547F-42DA-BBDD-AEB99C6899C1}" type="pres">
      <dgm:prSet presAssocID="{5DB96507-C1DB-45D6-9FEA-B9248387CBCB}" presName="bgRect" presStyleLbl="bgShp" presStyleIdx="6" presStyleCnt="7"/>
      <dgm:spPr/>
    </dgm:pt>
    <dgm:pt modelId="{96C6E4C6-D82D-4B49-A640-50FABD9B44ED}" type="pres">
      <dgm:prSet presAssocID="{5DB96507-C1DB-45D6-9FEA-B9248387CBCB}"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all center"/>
        </a:ext>
      </dgm:extLst>
    </dgm:pt>
    <dgm:pt modelId="{03DD7967-BCDD-4B02-B39E-43AF98EDA144}" type="pres">
      <dgm:prSet presAssocID="{5DB96507-C1DB-45D6-9FEA-B9248387CBCB}" presName="spaceRect" presStyleCnt="0"/>
      <dgm:spPr/>
    </dgm:pt>
    <dgm:pt modelId="{3AD28180-859E-43D6-9D8B-6CFD69E8A56C}" type="pres">
      <dgm:prSet presAssocID="{5DB96507-C1DB-45D6-9FEA-B9248387CBCB}" presName="parTx" presStyleLbl="revTx" presStyleIdx="6" presStyleCnt="7">
        <dgm:presLayoutVars>
          <dgm:chMax val="0"/>
          <dgm:chPref val="0"/>
        </dgm:presLayoutVars>
      </dgm:prSet>
      <dgm:spPr/>
    </dgm:pt>
  </dgm:ptLst>
  <dgm:cxnLst>
    <dgm:cxn modelId="{F5D77817-1CF9-4AB8-BC99-085011222747}" type="presOf" srcId="{E9EA84CA-36A3-47CF-9AA4-6D242905A8A3}" destId="{9FFDCAFB-33ED-46F8-96AE-1C0B4EFCFC7C}" srcOrd="0" destOrd="0" presId="urn:microsoft.com/office/officeart/2018/2/layout/IconVerticalSolidList"/>
    <dgm:cxn modelId="{274AD425-5163-4B9E-B2F3-0B9281DD764B}" srcId="{DE55C6A3-01DA-48C3-9CEC-BF8C4ECEF423}" destId="{F4AEE73F-9870-41B0-82F1-EBB73C9D35F0}" srcOrd="4" destOrd="0" parTransId="{2B20625E-7316-422E-B62C-6145FC26ED0C}" sibTransId="{63875922-F095-4DF7-8AEF-8751EBD1E9A7}"/>
    <dgm:cxn modelId="{6CFF0335-B7F2-40EF-A813-210FF5F20FAB}" srcId="{DE55C6A3-01DA-48C3-9CEC-BF8C4ECEF423}" destId="{52C39339-81C2-420E-B423-B0F3EA0ADB27}" srcOrd="1" destOrd="0" parTransId="{EF66FE01-800C-4A39-B6A7-C87DFDC6638E}" sibTransId="{D43A66D2-D2A6-494A-B83D-445FD8982E08}"/>
    <dgm:cxn modelId="{C323953D-88B6-4E74-BDC4-A6B1403D7B2B}" srcId="{DE55C6A3-01DA-48C3-9CEC-BF8C4ECEF423}" destId="{5DB96507-C1DB-45D6-9FEA-B9248387CBCB}" srcOrd="6" destOrd="0" parTransId="{18FE7C0C-194F-4984-9965-E965D769AF39}" sibTransId="{5AEF3238-E551-4C35-95BF-A7E88B40D5C1}"/>
    <dgm:cxn modelId="{26A51843-D4C2-4D25-A508-6CAE41B2DABD}" type="presOf" srcId="{F4AEE73F-9870-41B0-82F1-EBB73C9D35F0}" destId="{F51EFBBD-2155-4C97-BF36-3A3008E723D2}" srcOrd="0" destOrd="0" presId="urn:microsoft.com/office/officeart/2018/2/layout/IconVerticalSolidList"/>
    <dgm:cxn modelId="{4578F864-FF07-4E57-B537-404C107F1432}" type="presOf" srcId="{5DB96507-C1DB-45D6-9FEA-B9248387CBCB}" destId="{3AD28180-859E-43D6-9D8B-6CFD69E8A56C}" srcOrd="0" destOrd="0" presId="urn:microsoft.com/office/officeart/2018/2/layout/IconVerticalSolidList"/>
    <dgm:cxn modelId="{FE9EFD74-614E-414A-A74D-6A2604CECE94}" srcId="{DE55C6A3-01DA-48C3-9CEC-BF8C4ECEF423}" destId="{90915210-D4A7-4037-8E75-5D2189A118F3}" srcOrd="0" destOrd="0" parTransId="{C7A95335-0B81-4EFC-AC5F-009F77793242}" sibTransId="{60517610-6FB9-49D6-BEDA-28957C122C47}"/>
    <dgm:cxn modelId="{D3A63957-2B8D-4E1E-9FE8-6D0338F55D95}" srcId="{DE55C6A3-01DA-48C3-9CEC-BF8C4ECEF423}" destId="{65DB27E2-449A-43BA-A546-41D17B9E6678}" srcOrd="2" destOrd="0" parTransId="{A3D81BA8-9CC5-40E4-8BBF-CBF21F87E901}" sibTransId="{E710F51F-154E-4135-BDDD-E9E328EB1E42}"/>
    <dgm:cxn modelId="{EF1A3B81-ECF0-4CAD-9928-635EA6EDD23E}" type="presOf" srcId="{DE55C6A3-01DA-48C3-9CEC-BF8C4ECEF423}" destId="{B052F44D-4AA5-4D38-A39D-B79F3B85EA87}" srcOrd="0" destOrd="0" presId="urn:microsoft.com/office/officeart/2018/2/layout/IconVerticalSolidList"/>
    <dgm:cxn modelId="{D328D899-39CB-49CD-A538-7D4F468A0746}" type="presOf" srcId="{9A888D1D-FB6B-455F-B1FE-B4E6AB689416}" destId="{4AC21605-90AB-4BA1-B4D6-7D392ADCC607}" srcOrd="0" destOrd="0" presId="urn:microsoft.com/office/officeart/2018/2/layout/IconVerticalSolidList"/>
    <dgm:cxn modelId="{28EC279A-4328-4DAB-A744-2454056EEEA9}" type="presOf" srcId="{65DB27E2-449A-43BA-A546-41D17B9E6678}" destId="{4485DDB2-A24C-4283-A1DD-B42F4ECA8ED7}" srcOrd="0" destOrd="0" presId="urn:microsoft.com/office/officeart/2018/2/layout/IconVerticalSolidList"/>
    <dgm:cxn modelId="{3A5DA1BF-8F3D-49F5-8E27-6AC8FB3EB74F}" type="presOf" srcId="{90915210-D4A7-4037-8E75-5D2189A118F3}" destId="{6EBA408F-694A-4ED0-B954-BF300BE38DB8}" srcOrd="0" destOrd="0" presId="urn:microsoft.com/office/officeart/2018/2/layout/IconVerticalSolidList"/>
    <dgm:cxn modelId="{1E43ABD4-6886-430D-A340-C385A5B19332}" srcId="{DE55C6A3-01DA-48C3-9CEC-BF8C4ECEF423}" destId="{9A888D1D-FB6B-455F-B1FE-B4E6AB689416}" srcOrd="3" destOrd="0" parTransId="{B246C60A-032E-4D3D-AE52-80637275A5E0}" sibTransId="{F2197F09-BD87-46FD-BC28-F06E5B3C04EC}"/>
    <dgm:cxn modelId="{711510EF-BB13-46B0-B842-C8E59D14DF93}" type="presOf" srcId="{52C39339-81C2-420E-B423-B0F3EA0ADB27}" destId="{F7D52D98-6B0A-477D-A6F1-146766CB1F87}" srcOrd="0" destOrd="0" presId="urn:microsoft.com/office/officeart/2018/2/layout/IconVerticalSolidList"/>
    <dgm:cxn modelId="{3F67C5F2-8821-40BF-BF4F-A47EDB3DE81B}" srcId="{DE55C6A3-01DA-48C3-9CEC-BF8C4ECEF423}" destId="{E9EA84CA-36A3-47CF-9AA4-6D242905A8A3}" srcOrd="5" destOrd="0" parTransId="{17CEC3C8-5319-4EB1-8867-E8EDEC2C523D}" sibTransId="{D57510F0-129D-4CE6-BEC8-969060C15682}"/>
    <dgm:cxn modelId="{5FAD0E03-8E5D-43FA-A86F-AC523086C398}" type="presParOf" srcId="{B052F44D-4AA5-4D38-A39D-B79F3B85EA87}" destId="{BB8C34CC-6305-4E36-9A1B-9892141B4FB1}" srcOrd="0" destOrd="0" presId="urn:microsoft.com/office/officeart/2018/2/layout/IconVerticalSolidList"/>
    <dgm:cxn modelId="{F0265D91-CC34-4A6B-A5A9-5DDE22678583}" type="presParOf" srcId="{BB8C34CC-6305-4E36-9A1B-9892141B4FB1}" destId="{90545361-D01F-4CEF-906D-93E500C05B94}" srcOrd="0" destOrd="0" presId="urn:microsoft.com/office/officeart/2018/2/layout/IconVerticalSolidList"/>
    <dgm:cxn modelId="{3A3CD2D9-7412-4F7B-A5FB-14414D2B582E}" type="presParOf" srcId="{BB8C34CC-6305-4E36-9A1B-9892141B4FB1}" destId="{D7A254EB-DE2F-4865-94C3-CCCB98AA7EF4}" srcOrd="1" destOrd="0" presId="urn:microsoft.com/office/officeart/2018/2/layout/IconVerticalSolidList"/>
    <dgm:cxn modelId="{8F55B824-C7A5-4EC5-8C16-EAB0324310FC}" type="presParOf" srcId="{BB8C34CC-6305-4E36-9A1B-9892141B4FB1}" destId="{9F283879-4BDD-49BF-AB6A-0E11EF9D9C74}" srcOrd="2" destOrd="0" presId="urn:microsoft.com/office/officeart/2018/2/layout/IconVerticalSolidList"/>
    <dgm:cxn modelId="{C6CE4421-7549-4D44-999A-829CAE074F0B}" type="presParOf" srcId="{BB8C34CC-6305-4E36-9A1B-9892141B4FB1}" destId="{6EBA408F-694A-4ED0-B954-BF300BE38DB8}" srcOrd="3" destOrd="0" presId="urn:microsoft.com/office/officeart/2018/2/layout/IconVerticalSolidList"/>
    <dgm:cxn modelId="{A6CF5368-1839-46B7-B9C0-11871FE1B63F}" type="presParOf" srcId="{B052F44D-4AA5-4D38-A39D-B79F3B85EA87}" destId="{8DA4E6F9-83AC-40FD-AC81-BCDD0964F65E}" srcOrd="1" destOrd="0" presId="urn:microsoft.com/office/officeart/2018/2/layout/IconVerticalSolidList"/>
    <dgm:cxn modelId="{48DA2C67-7877-4794-A25B-5F2B99D43AF4}" type="presParOf" srcId="{B052F44D-4AA5-4D38-A39D-B79F3B85EA87}" destId="{603C6E8F-2297-4D26-AC3E-57ADF5730E21}" srcOrd="2" destOrd="0" presId="urn:microsoft.com/office/officeart/2018/2/layout/IconVerticalSolidList"/>
    <dgm:cxn modelId="{B274004C-CFD2-4C31-830D-4F613DC1CDB0}" type="presParOf" srcId="{603C6E8F-2297-4D26-AC3E-57ADF5730E21}" destId="{FE6C8C55-F0E3-4671-BC0B-DE224DD0B72A}" srcOrd="0" destOrd="0" presId="urn:microsoft.com/office/officeart/2018/2/layout/IconVerticalSolidList"/>
    <dgm:cxn modelId="{BFB902DE-CB5F-4750-B567-6F0F50851898}" type="presParOf" srcId="{603C6E8F-2297-4D26-AC3E-57ADF5730E21}" destId="{B9C06FBE-94D8-4170-9080-3ED24C068E4D}" srcOrd="1" destOrd="0" presId="urn:microsoft.com/office/officeart/2018/2/layout/IconVerticalSolidList"/>
    <dgm:cxn modelId="{6570EC78-DE0D-434B-A296-7EFDA1487576}" type="presParOf" srcId="{603C6E8F-2297-4D26-AC3E-57ADF5730E21}" destId="{A6150184-2914-4EA3-A8D8-5785C568316A}" srcOrd="2" destOrd="0" presId="urn:microsoft.com/office/officeart/2018/2/layout/IconVerticalSolidList"/>
    <dgm:cxn modelId="{F3486E99-4A7F-4B62-955B-9C9BE0AB2145}" type="presParOf" srcId="{603C6E8F-2297-4D26-AC3E-57ADF5730E21}" destId="{F7D52D98-6B0A-477D-A6F1-146766CB1F87}" srcOrd="3" destOrd="0" presId="urn:microsoft.com/office/officeart/2018/2/layout/IconVerticalSolidList"/>
    <dgm:cxn modelId="{48BA88BB-446E-4C6F-9D19-170093746700}" type="presParOf" srcId="{B052F44D-4AA5-4D38-A39D-B79F3B85EA87}" destId="{82D9F09B-8C80-4C47-9E80-120DE5DBC564}" srcOrd="3" destOrd="0" presId="urn:microsoft.com/office/officeart/2018/2/layout/IconVerticalSolidList"/>
    <dgm:cxn modelId="{8DD8172D-D06D-4E2B-8FE2-BA6C0CA1233F}" type="presParOf" srcId="{B052F44D-4AA5-4D38-A39D-B79F3B85EA87}" destId="{78C58610-881B-4A41-9188-C428D30F7B80}" srcOrd="4" destOrd="0" presId="urn:microsoft.com/office/officeart/2018/2/layout/IconVerticalSolidList"/>
    <dgm:cxn modelId="{96A92031-FA3C-4814-A382-18EFE6523A87}" type="presParOf" srcId="{78C58610-881B-4A41-9188-C428D30F7B80}" destId="{B5DA9C89-C296-427E-AB18-8F2AAEDEA582}" srcOrd="0" destOrd="0" presId="urn:microsoft.com/office/officeart/2018/2/layout/IconVerticalSolidList"/>
    <dgm:cxn modelId="{AF971C96-248C-4BAF-BB60-E11FD75192EE}" type="presParOf" srcId="{78C58610-881B-4A41-9188-C428D30F7B80}" destId="{F35CEA26-E5F4-4A70-9016-4E84A6586649}" srcOrd="1" destOrd="0" presId="urn:microsoft.com/office/officeart/2018/2/layout/IconVerticalSolidList"/>
    <dgm:cxn modelId="{EFABEAB7-91A5-4970-8769-D9C5E7D9E1C3}" type="presParOf" srcId="{78C58610-881B-4A41-9188-C428D30F7B80}" destId="{68223B6C-EBCC-4E45-AECB-40335DC91D56}" srcOrd="2" destOrd="0" presId="urn:microsoft.com/office/officeart/2018/2/layout/IconVerticalSolidList"/>
    <dgm:cxn modelId="{467EC13E-9693-4E1B-A6F1-A9FC3C81C68E}" type="presParOf" srcId="{78C58610-881B-4A41-9188-C428D30F7B80}" destId="{4485DDB2-A24C-4283-A1DD-B42F4ECA8ED7}" srcOrd="3" destOrd="0" presId="urn:microsoft.com/office/officeart/2018/2/layout/IconVerticalSolidList"/>
    <dgm:cxn modelId="{7261166B-0FDF-416E-A9DA-D08DB37C525B}" type="presParOf" srcId="{B052F44D-4AA5-4D38-A39D-B79F3B85EA87}" destId="{675DCFBC-C6D2-4960-A0A9-AAEFD7D86F87}" srcOrd="5" destOrd="0" presId="urn:microsoft.com/office/officeart/2018/2/layout/IconVerticalSolidList"/>
    <dgm:cxn modelId="{190FEE74-3D3E-40D6-8BA5-E7D1CBAECCAD}" type="presParOf" srcId="{B052F44D-4AA5-4D38-A39D-B79F3B85EA87}" destId="{38591D10-9E59-43D1-98F2-C57FB31AD8F8}" srcOrd="6" destOrd="0" presId="urn:microsoft.com/office/officeart/2018/2/layout/IconVerticalSolidList"/>
    <dgm:cxn modelId="{1C1F18E2-3917-4E47-8932-F0C72BCEA4B8}" type="presParOf" srcId="{38591D10-9E59-43D1-98F2-C57FB31AD8F8}" destId="{FE5B0B17-0F83-426A-A797-357DDA25632D}" srcOrd="0" destOrd="0" presId="urn:microsoft.com/office/officeart/2018/2/layout/IconVerticalSolidList"/>
    <dgm:cxn modelId="{FC2FE15F-5768-4772-A260-0957E87A3F6C}" type="presParOf" srcId="{38591D10-9E59-43D1-98F2-C57FB31AD8F8}" destId="{08595929-E266-45E7-AD5D-033A4922541E}" srcOrd="1" destOrd="0" presId="urn:microsoft.com/office/officeart/2018/2/layout/IconVerticalSolidList"/>
    <dgm:cxn modelId="{CA64AA76-D1D9-406A-A959-5A3A34C3EA32}" type="presParOf" srcId="{38591D10-9E59-43D1-98F2-C57FB31AD8F8}" destId="{E857CB7D-E7DC-4956-966A-11F42A1CA440}" srcOrd="2" destOrd="0" presId="urn:microsoft.com/office/officeart/2018/2/layout/IconVerticalSolidList"/>
    <dgm:cxn modelId="{9A3957A7-C2A6-4939-8906-DDD93D5A5A2F}" type="presParOf" srcId="{38591D10-9E59-43D1-98F2-C57FB31AD8F8}" destId="{4AC21605-90AB-4BA1-B4D6-7D392ADCC607}" srcOrd="3" destOrd="0" presId="urn:microsoft.com/office/officeart/2018/2/layout/IconVerticalSolidList"/>
    <dgm:cxn modelId="{9891320E-34F4-4117-8BD9-227F4093E670}" type="presParOf" srcId="{B052F44D-4AA5-4D38-A39D-B79F3B85EA87}" destId="{8E63F433-8E3F-43DC-A850-5DC061E84289}" srcOrd="7" destOrd="0" presId="urn:microsoft.com/office/officeart/2018/2/layout/IconVerticalSolidList"/>
    <dgm:cxn modelId="{B2F55D6E-6932-4193-8AEC-45459E938A2F}" type="presParOf" srcId="{B052F44D-4AA5-4D38-A39D-B79F3B85EA87}" destId="{D06D4CAA-C265-4735-BAFA-423CB0C2FF1D}" srcOrd="8" destOrd="0" presId="urn:microsoft.com/office/officeart/2018/2/layout/IconVerticalSolidList"/>
    <dgm:cxn modelId="{E07B6564-62F9-434E-8D8E-801D1700A016}" type="presParOf" srcId="{D06D4CAA-C265-4735-BAFA-423CB0C2FF1D}" destId="{EBAEBAB3-8132-48C1-9BEC-DAA262F7EA17}" srcOrd="0" destOrd="0" presId="urn:microsoft.com/office/officeart/2018/2/layout/IconVerticalSolidList"/>
    <dgm:cxn modelId="{5EC6F284-E454-4345-AA42-6FD094DEA41E}" type="presParOf" srcId="{D06D4CAA-C265-4735-BAFA-423CB0C2FF1D}" destId="{E619CBF1-B9FB-4AE0-89DA-21143C9F3A44}" srcOrd="1" destOrd="0" presId="urn:microsoft.com/office/officeart/2018/2/layout/IconVerticalSolidList"/>
    <dgm:cxn modelId="{C3333A3C-7A15-49D6-9A7A-0D0BD06B8B52}" type="presParOf" srcId="{D06D4CAA-C265-4735-BAFA-423CB0C2FF1D}" destId="{568F4838-3CA2-4A8E-A40E-6A3CFEB100ED}" srcOrd="2" destOrd="0" presId="urn:microsoft.com/office/officeart/2018/2/layout/IconVerticalSolidList"/>
    <dgm:cxn modelId="{F2CCD7C2-585E-42AD-819D-5A606713BF29}" type="presParOf" srcId="{D06D4CAA-C265-4735-BAFA-423CB0C2FF1D}" destId="{F51EFBBD-2155-4C97-BF36-3A3008E723D2}" srcOrd="3" destOrd="0" presId="urn:microsoft.com/office/officeart/2018/2/layout/IconVerticalSolidList"/>
    <dgm:cxn modelId="{1159A80A-F7AB-44F8-9696-2D33CFAF59FE}" type="presParOf" srcId="{B052F44D-4AA5-4D38-A39D-B79F3B85EA87}" destId="{DB2E5A19-A2CE-460C-BA7A-0427038C359B}" srcOrd="9" destOrd="0" presId="urn:microsoft.com/office/officeart/2018/2/layout/IconVerticalSolidList"/>
    <dgm:cxn modelId="{4E91A2C3-0AE7-4FD4-AAAB-64C266C33BF2}" type="presParOf" srcId="{B052F44D-4AA5-4D38-A39D-B79F3B85EA87}" destId="{6CB897A3-6844-41D3-BBF3-30E7BF6A9A20}" srcOrd="10" destOrd="0" presId="urn:microsoft.com/office/officeart/2018/2/layout/IconVerticalSolidList"/>
    <dgm:cxn modelId="{B1D6AA57-8B20-49CF-8BD4-B22F32026C73}" type="presParOf" srcId="{6CB897A3-6844-41D3-BBF3-30E7BF6A9A20}" destId="{5E76FD94-AF92-49DD-BEAE-8AAD4E372941}" srcOrd="0" destOrd="0" presId="urn:microsoft.com/office/officeart/2018/2/layout/IconVerticalSolidList"/>
    <dgm:cxn modelId="{3E5AE229-8D79-4DEB-B9FE-06A024EC87D5}" type="presParOf" srcId="{6CB897A3-6844-41D3-BBF3-30E7BF6A9A20}" destId="{B555A18D-0337-4D56-97F3-5C50F5C4621A}" srcOrd="1" destOrd="0" presId="urn:microsoft.com/office/officeart/2018/2/layout/IconVerticalSolidList"/>
    <dgm:cxn modelId="{DFBCC248-130B-44A5-9A14-E9A8E36428C4}" type="presParOf" srcId="{6CB897A3-6844-41D3-BBF3-30E7BF6A9A20}" destId="{2401E977-958B-4AC9-BAEC-D174C75E0618}" srcOrd="2" destOrd="0" presId="urn:microsoft.com/office/officeart/2018/2/layout/IconVerticalSolidList"/>
    <dgm:cxn modelId="{059514C2-CE79-44EF-8538-AE937CD06157}" type="presParOf" srcId="{6CB897A3-6844-41D3-BBF3-30E7BF6A9A20}" destId="{9FFDCAFB-33ED-46F8-96AE-1C0B4EFCFC7C}" srcOrd="3" destOrd="0" presId="urn:microsoft.com/office/officeart/2018/2/layout/IconVerticalSolidList"/>
    <dgm:cxn modelId="{65D71966-3E3E-422D-A479-B8F6CA2CAC0F}" type="presParOf" srcId="{B052F44D-4AA5-4D38-A39D-B79F3B85EA87}" destId="{9ADE66D0-09A8-48CA-9F15-737AFB02AAE1}" srcOrd="11" destOrd="0" presId="urn:microsoft.com/office/officeart/2018/2/layout/IconVerticalSolidList"/>
    <dgm:cxn modelId="{A6E4D7EF-3C5B-4B02-B7A3-5FFE5937D4A5}" type="presParOf" srcId="{B052F44D-4AA5-4D38-A39D-B79F3B85EA87}" destId="{BE59126A-088B-46B8-8F73-5BF0A4CFD385}" srcOrd="12" destOrd="0" presId="urn:microsoft.com/office/officeart/2018/2/layout/IconVerticalSolidList"/>
    <dgm:cxn modelId="{F47BEC08-5548-4D7B-A492-FCB19A0C2967}" type="presParOf" srcId="{BE59126A-088B-46B8-8F73-5BF0A4CFD385}" destId="{4613BFC7-547F-42DA-BBDD-AEB99C6899C1}" srcOrd="0" destOrd="0" presId="urn:microsoft.com/office/officeart/2018/2/layout/IconVerticalSolidList"/>
    <dgm:cxn modelId="{9071D8D6-240E-48A1-8B38-D2DCC0668D86}" type="presParOf" srcId="{BE59126A-088B-46B8-8F73-5BF0A4CFD385}" destId="{96C6E4C6-D82D-4B49-A640-50FABD9B44ED}" srcOrd="1" destOrd="0" presId="urn:microsoft.com/office/officeart/2018/2/layout/IconVerticalSolidList"/>
    <dgm:cxn modelId="{4908A95F-8310-4DB9-9484-E4A2EAB31CC9}" type="presParOf" srcId="{BE59126A-088B-46B8-8F73-5BF0A4CFD385}" destId="{03DD7967-BCDD-4B02-B39E-43AF98EDA144}" srcOrd="2" destOrd="0" presId="urn:microsoft.com/office/officeart/2018/2/layout/IconVerticalSolidList"/>
    <dgm:cxn modelId="{F4708EAA-A524-4AAB-BBE9-9B35C7ADBFCB}" type="presParOf" srcId="{BE59126A-088B-46B8-8F73-5BF0A4CFD385}" destId="{3AD28180-859E-43D6-9D8B-6CFD69E8A56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0A783D-611A-40E6-88C2-A8FAD6152ACB}">
      <dsp:nvSpPr>
        <dsp:cNvPr id="0" name=""/>
        <dsp:cNvSpPr/>
      </dsp:nvSpPr>
      <dsp:spPr>
        <a:xfrm>
          <a:off x="0" y="410080"/>
          <a:ext cx="5797550" cy="10013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183BEC-3797-427A-87D9-469C9BF93375}">
      <dsp:nvSpPr>
        <dsp:cNvPr id="0" name=""/>
        <dsp:cNvSpPr/>
      </dsp:nvSpPr>
      <dsp:spPr>
        <a:xfrm>
          <a:off x="302911" y="635386"/>
          <a:ext cx="550747" cy="5507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3B7EA2-BE50-4618-9311-F33CEB3F5517}">
      <dsp:nvSpPr>
        <dsp:cNvPr id="0" name=""/>
        <dsp:cNvSpPr/>
      </dsp:nvSpPr>
      <dsp:spPr>
        <a:xfrm>
          <a:off x="1156570" y="410080"/>
          <a:ext cx="4640979" cy="1001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77" tIns="105977" rIns="105977" bIns="105977" numCol="1" spcCol="1270" anchor="ctr" anchorCtr="0">
          <a:noAutofit/>
        </a:bodyPr>
        <a:lstStyle/>
        <a:p>
          <a:pPr marL="0" lvl="0" indent="0" algn="l" defTabSz="622300">
            <a:lnSpc>
              <a:spcPct val="100000"/>
            </a:lnSpc>
            <a:spcBef>
              <a:spcPct val="0"/>
            </a:spcBef>
            <a:spcAft>
              <a:spcPct val="35000"/>
            </a:spcAft>
            <a:buNone/>
          </a:pPr>
          <a:r>
            <a:rPr lang="en-US" sz="1400" kern="1200" dirty="0"/>
            <a:t>This project seeks to design and implement a  IoT device that integrates with various household appliances to digitalize and automate home management tasks.</a:t>
          </a:r>
        </a:p>
      </dsp:txBody>
      <dsp:txXfrm>
        <a:off x="1156570" y="410080"/>
        <a:ext cx="4640979" cy="1001359"/>
      </dsp:txXfrm>
    </dsp:sp>
    <dsp:sp modelId="{A938958B-E74C-47B0-BFB7-CF080C5332C5}">
      <dsp:nvSpPr>
        <dsp:cNvPr id="0" name=""/>
        <dsp:cNvSpPr/>
      </dsp:nvSpPr>
      <dsp:spPr>
        <a:xfrm>
          <a:off x="0" y="1640322"/>
          <a:ext cx="5797550" cy="10013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047146-BF83-46DA-ACB6-2A169C2FCC8C}">
      <dsp:nvSpPr>
        <dsp:cNvPr id="0" name=""/>
        <dsp:cNvSpPr/>
      </dsp:nvSpPr>
      <dsp:spPr>
        <a:xfrm>
          <a:off x="302911" y="1865627"/>
          <a:ext cx="550747" cy="5507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4B0946-C4EB-4B48-90FE-1BEFCC50AEF0}">
      <dsp:nvSpPr>
        <dsp:cNvPr id="0" name=""/>
        <dsp:cNvSpPr/>
      </dsp:nvSpPr>
      <dsp:spPr>
        <a:xfrm>
          <a:off x="1156570" y="1640322"/>
          <a:ext cx="4640979" cy="1001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77" tIns="105977" rIns="105977" bIns="105977" numCol="1" spcCol="1270" anchor="ctr" anchorCtr="0">
          <a:noAutofit/>
        </a:bodyPr>
        <a:lstStyle/>
        <a:p>
          <a:pPr marL="0" lvl="0" indent="0" algn="l" defTabSz="622300">
            <a:lnSpc>
              <a:spcPct val="100000"/>
            </a:lnSpc>
            <a:spcBef>
              <a:spcPct val="0"/>
            </a:spcBef>
            <a:spcAft>
              <a:spcPct val="35000"/>
            </a:spcAft>
            <a:buNone/>
          </a:pPr>
          <a:r>
            <a:rPr lang="en-US" sz="1400" kern="1200"/>
            <a:t>Users will benefit from real-time power usage tracking and the ability to remotely control device power states, eliminating concerns about forgotten appliances and optimizing energy efficiency.</a:t>
          </a:r>
        </a:p>
      </dsp:txBody>
      <dsp:txXfrm>
        <a:off x="1156570" y="1640322"/>
        <a:ext cx="4640979" cy="10013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45361-D01F-4CEF-906D-93E500C05B94}">
      <dsp:nvSpPr>
        <dsp:cNvPr id="0" name=""/>
        <dsp:cNvSpPr/>
      </dsp:nvSpPr>
      <dsp:spPr>
        <a:xfrm>
          <a:off x="0" y="420"/>
          <a:ext cx="5641974" cy="5788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A254EB-DE2F-4865-94C3-CCCB98AA7EF4}">
      <dsp:nvSpPr>
        <dsp:cNvPr id="0" name=""/>
        <dsp:cNvSpPr/>
      </dsp:nvSpPr>
      <dsp:spPr>
        <a:xfrm>
          <a:off x="175108" y="130666"/>
          <a:ext cx="318379" cy="3183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BA408F-694A-4ED0-B954-BF300BE38DB8}">
      <dsp:nvSpPr>
        <dsp:cNvPr id="0" name=""/>
        <dsp:cNvSpPr/>
      </dsp:nvSpPr>
      <dsp:spPr>
        <a:xfrm>
          <a:off x="668596" y="420"/>
          <a:ext cx="4973378" cy="578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64" tIns="61264" rIns="61264" bIns="61264" numCol="1" spcCol="1270" anchor="ctr" anchorCtr="0">
          <a:noAutofit/>
        </a:bodyPr>
        <a:lstStyle/>
        <a:p>
          <a:pPr marL="0" lvl="0" indent="0" algn="l" defTabSz="711200">
            <a:lnSpc>
              <a:spcPct val="90000"/>
            </a:lnSpc>
            <a:spcBef>
              <a:spcPct val="0"/>
            </a:spcBef>
            <a:spcAft>
              <a:spcPct val="35000"/>
            </a:spcAft>
            <a:buNone/>
          </a:pPr>
          <a:r>
            <a:rPr lang="en-US" sz="1600" kern="1200"/>
            <a:t>Add more relays and household appliances.</a:t>
          </a:r>
        </a:p>
      </dsp:txBody>
      <dsp:txXfrm>
        <a:off x="668596" y="420"/>
        <a:ext cx="4973378" cy="578871"/>
      </dsp:txXfrm>
    </dsp:sp>
    <dsp:sp modelId="{FE6C8C55-F0E3-4671-BC0B-DE224DD0B72A}">
      <dsp:nvSpPr>
        <dsp:cNvPr id="0" name=""/>
        <dsp:cNvSpPr/>
      </dsp:nvSpPr>
      <dsp:spPr>
        <a:xfrm>
          <a:off x="0" y="724010"/>
          <a:ext cx="5641974" cy="5788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C06FBE-94D8-4170-9080-3ED24C068E4D}">
      <dsp:nvSpPr>
        <dsp:cNvPr id="0" name=""/>
        <dsp:cNvSpPr/>
      </dsp:nvSpPr>
      <dsp:spPr>
        <a:xfrm>
          <a:off x="175108" y="854256"/>
          <a:ext cx="318379" cy="3183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D52D98-6B0A-477D-A6F1-146766CB1F87}">
      <dsp:nvSpPr>
        <dsp:cNvPr id="0" name=""/>
        <dsp:cNvSpPr/>
      </dsp:nvSpPr>
      <dsp:spPr>
        <a:xfrm>
          <a:off x="668596" y="724010"/>
          <a:ext cx="4973378" cy="578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64" tIns="61264" rIns="61264" bIns="61264" numCol="1" spcCol="1270" anchor="ctr" anchorCtr="0">
          <a:noAutofit/>
        </a:bodyPr>
        <a:lstStyle/>
        <a:p>
          <a:pPr marL="0" lvl="0" indent="0" algn="l" defTabSz="711200">
            <a:lnSpc>
              <a:spcPct val="90000"/>
            </a:lnSpc>
            <a:spcBef>
              <a:spcPct val="0"/>
            </a:spcBef>
            <a:spcAft>
              <a:spcPct val="35000"/>
            </a:spcAft>
            <a:buNone/>
          </a:pPr>
          <a:r>
            <a:rPr lang="en-US" sz="1600" kern="1200"/>
            <a:t>More interactive modes in mobile application.</a:t>
          </a:r>
        </a:p>
      </dsp:txBody>
      <dsp:txXfrm>
        <a:off x="668596" y="724010"/>
        <a:ext cx="4973378" cy="578871"/>
      </dsp:txXfrm>
    </dsp:sp>
    <dsp:sp modelId="{B5DA9C89-C296-427E-AB18-8F2AAEDEA582}">
      <dsp:nvSpPr>
        <dsp:cNvPr id="0" name=""/>
        <dsp:cNvSpPr/>
      </dsp:nvSpPr>
      <dsp:spPr>
        <a:xfrm>
          <a:off x="0" y="1447599"/>
          <a:ext cx="5641974" cy="5788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CEA26-E5F4-4A70-9016-4E84A6586649}">
      <dsp:nvSpPr>
        <dsp:cNvPr id="0" name=""/>
        <dsp:cNvSpPr/>
      </dsp:nvSpPr>
      <dsp:spPr>
        <a:xfrm>
          <a:off x="175108" y="1577845"/>
          <a:ext cx="318379" cy="3183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85DDB2-A24C-4283-A1DD-B42F4ECA8ED7}">
      <dsp:nvSpPr>
        <dsp:cNvPr id="0" name=""/>
        <dsp:cNvSpPr/>
      </dsp:nvSpPr>
      <dsp:spPr>
        <a:xfrm>
          <a:off x="668596" y="1447599"/>
          <a:ext cx="4973378" cy="578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64" tIns="61264" rIns="61264" bIns="61264" numCol="1" spcCol="1270" anchor="ctr" anchorCtr="0">
          <a:noAutofit/>
        </a:bodyPr>
        <a:lstStyle/>
        <a:p>
          <a:pPr marL="0" lvl="0" indent="0" algn="l" defTabSz="711200">
            <a:lnSpc>
              <a:spcPct val="90000"/>
            </a:lnSpc>
            <a:spcBef>
              <a:spcPct val="0"/>
            </a:spcBef>
            <a:spcAft>
              <a:spcPct val="35000"/>
            </a:spcAft>
            <a:buNone/>
          </a:pPr>
          <a:r>
            <a:rPr lang="en-US" sz="1600" kern="1200"/>
            <a:t>User specified login and security.</a:t>
          </a:r>
        </a:p>
      </dsp:txBody>
      <dsp:txXfrm>
        <a:off x="668596" y="1447599"/>
        <a:ext cx="4973378" cy="578871"/>
      </dsp:txXfrm>
    </dsp:sp>
    <dsp:sp modelId="{FE5B0B17-0F83-426A-A797-357DDA25632D}">
      <dsp:nvSpPr>
        <dsp:cNvPr id="0" name=""/>
        <dsp:cNvSpPr/>
      </dsp:nvSpPr>
      <dsp:spPr>
        <a:xfrm>
          <a:off x="0" y="2171189"/>
          <a:ext cx="5641974" cy="5788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595929-E266-45E7-AD5D-033A4922541E}">
      <dsp:nvSpPr>
        <dsp:cNvPr id="0" name=""/>
        <dsp:cNvSpPr/>
      </dsp:nvSpPr>
      <dsp:spPr>
        <a:xfrm>
          <a:off x="175108" y="2301435"/>
          <a:ext cx="318379" cy="3183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C21605-90AB-4BA1-B4D6-7D392ADCC607}">
      <dsp:nvSpPr>
        <dsp:cNvPr id="0" name=""/>
        <dsp:cNvSpPr/>
      </dsp:nvSpPr>
      <dsp:spPr>
        <a:xfrm>
          <a:off x="668596" y="2171189"/>
          <a:ext cx="4973378" cy="578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64" tIns="61264" rIns="61264" bIns="61264" numCol="1" spcCol="1270" anchor="ctr" anchorCtr="0">
          <a:noAutofit/>
        </a:bodyPr>
        <a:lstStyle/>
        <a:p>
          <a:pPr marL="0" lvl="0" indent="0" algn="l" defTabSz="711200">
            <a:lnSpc>
              <a:spcPct val="90000"/>
            </a:lnSpc>
            <a:spcBef>
              <a:spcPct val="0"/>
            </a:spcBef>
            <a:spcAft>
              <a:spcPct val="35000"/>
            </a:spcAft>
            <a:buNone/>
          </a:pPr>
          <a:r>
            <a:rPr lang="en-US" sz="1600" kern="1200"/>
            <a:t>Touch panel.</a:t>
          </a:r>
        </a:p>
      </dsp:txBody>
      <dsp:txXfrm>
        <a:off x="668596" y="2171189"/>
        <a:ext cx="4973378" cy="578871"/>
      </dsp:txXfrm>
    </dsp:sp>
    <dsp:sp modelId="{EBAEBAB3-8132-48C1-9BEC-DAA262F7EA17}">
      <dsp:nvSpPr>
        <dsp:cNvPr id="0" name=""/>
        <dsp:cNvSpPr/>
      </dsp:nvSpPr>
      <dsp:spPr>
        <a:xfrm>
          <a:off x="0" y="2894778"/>
          <a:ext cx="5641974" cy="5788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19CBF1-B9FB-4AE0-89DA-21143C9F3A44}">
      <dsp:nvSpPr>
        <dsp:cNvPr id="0" name=""/>
        <dsp:cNvSpPr/>
      </dsp:nvSpPr>
      <dsp:spPr>
        <a:xfrm>
          <a:off x="175108" y="3025024"/>
          <a:ext cx="318379" cy="31837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1EFBBD-2155-4C97-BF36-3A3008E723D2}">
      <dsp:nvSpPr>
        <dsp:cNvPr id="0" name=""/>
        <dsp:cNvSpPr/>
      </dsp:nvSpPr>
      <dsp:spPr>
        <a:xfrm>
          <a:off x="668596" y="2894778"/>
          <a:ext cx="4973378" cy="578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64" tIns="61264" rIns="61264" bIns="61264" numCol="1" spcCol="1270" anchor="ctr" anchorCtr="0">
          <a:noAutofit/>
        </a:bodyPr>
        <a:lstStyle/>
        <a:p>
          <a:pPr marL="0" lvl="0" indent="0" algn="l" defTabSz="711200">
            <a:lnSpc>
              <a:spcPct val="90000"/>
            </a:lnSpc>
            <a:spcBef>
              <a:spcPct val="0"/>
            </a:spcBef>
            <a:spcAft>
              <a:spcPct val="35000"/>
            </a:spcAft>
            <a:buNone/>
          </a:pPr>
          <a:r>
            <a:rPr lang="en-US" sz="1600" kern="1200"/>
            <a:t>Migration to cloud.</a:t>
          </a:r>
        </a:p>
      </dsp:txBody>
      <dsp:txXfrm>
        <a:off x="668596" y="2894778"/>
        <a:ext cx="4973378" cy="578871"/>
      </dsp:txXfrm>
    </dsp:sp>
    <dsp:sp modelId="{5E76FD94-AF92-49DD-BEAE-8AAD4E372941}">
      <dsp:nvSpPr>
        <dsp:cNvPr id="0" name=""/>
        <dsp:cNvSpPr/>
      </dsp:nvSpPr>
      <dsp:spPr>
        <a:xfrm>
          <a:off x="0" y="3618368"/>
          <a:ext cx="5641974" cy="5788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55A18D-0337-4D56-97F3-5C50F5C4621A}">
      <dsp:nvSpPr>
        <dsp:cNvPr id="0" name=""/>
        <dsp:cNvSpPr/>
      </dsp:nvSpPr>
      <dsp:spPr>
        <a:xfrm>
          <a:off x="175108" y="3748614"/>
          <a:ext cx="318379" cy="31837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FDCAFB-33ED-46F8-96AE-1C0B4EFCFC7C}">
      <dsp:nvSpPr>
        <dsp:cNvPr id="0" name=""/>
        <dsp:cNvSpPr/>
      </dsp:nvSpPr>
      <dsp:spPr>
        <a:xfrm>
          <a:off x="668596" y="3618368"/>
          <a:ext cx="4973378" cy="578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64" tIns="61264" rIns="61264" bIns="61264" numCol="1" spcCol="1270" anchor="ctr" anchorCtr="0">
          <a:noAutofit/>
        </a:bodyPr>
        <a:lstStyle/>
        <a:p>
          <a:pPr marL="0" lvl="0" indent="0" algn="l" defTabSz="711200">
            <a:lnSpc>
              <a:spcPct val="90000"/>
            </a:lnSpc>
            <a:spcBef>
              <a:spcPct val="0"/>
            </a:spcBef>
            <a:spcAft>
              <a:spcPct val="35000"/>
            </a:spcAft>
            <a:buNone/>
          </a:pPr>
          <a:r>
            <a:rPr lang="en-US" sz="1600" kern="1200"/>
            <a:t>Implement AI model.</a:t>
          </a:r>
        </a:p>
      </dsp:txBody>
      <dsp:txXfrm>
        <a:off x="668596" y="3618368"/>
        <a:ext cx="4973378" cy="578871"/>
      </dsp:txXfrm>
    </dsp:sp>
    <dsp:sp modelId="{4613BFC7-547F-42DA-BBDD-AEB99C6899C1}">
      <dsp:nvSpPr>
        <dsp:cNvPr id="0" name=""/>
        <dsp:cNvSpPr/>
      </dsp:nvSpPr>
      <dsp:spPr>
        <a:xfrm>
          <a:off x="0" y="4341957"/>
          <a:ext cx="5641974" cy="5788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C6E4C6-D82D-4B49-A640-50FABD9B44ED}">
      <dsp:nvSpPr>
        <dsp:cNvPr id="0" name=""/>
        <dsp:cNvSpPr/>
      </dsp:nvSpPr>
      <dsp:spPr>
        <a:xfrm>
          <a:off x="175108" y="4472203"/>
          <a:ext cx="318379" cy="31837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D28180-859E-43D6-9D8B-6CFD69E8A56C}">
      <dsp:nvSpPr>
        <dsp:cNvPr id="0" name=""/>
        <dsp:cNvSpPr/>
      </dsp:nvSpPr>
      <dsp:spPr>
        <a:xfrm>
          <a:off x="668596" y="4341957"/>
          <a:ext cx="4973378" cy="578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64" tIns="61264" rIns="61264" bIns="61264" numCol="1" spcCol="1270" anchor="ctr" anchorCtr="0">
          <a:noAutofit/>
        </a:bodyPr>
        <a:lstStyle/>
        <a:p>
          <a:pPr marL="0" lvl="0" indent="0" algn="l" defTabSz="711200">
            <a:lnSpc>
              <a:spcPct val="90000"/>
            </a:lnSpc>
            <a:spcBef>
              <a:spcPct val="0"/>
            </a:spcBef>
            <a:spcAft>
              <a:spcPct val="35000"/>
            </a:spcAft>
            <a:buNone/>
          </a:pPr>
          <a:r>
            <a:rPr lang="en-US" sz="1600" kern="1200"/>
            <a:t>Product marketing, Helpdesk purpose website.</a:t>
          </a:r>
        </a:p>
      </dsp:txBody>
      <dsp:txXfrm>
        <a:off x="668596" y="4341957"/>
        <a:ext cx="4973378" cy="5788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12/9/2025</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12/9/2025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a:t>
            </a:fld>
            <a:endParaRPr lang="en-US" noProof="0" dirty="0"/>
          </a:p>
        </p:txBody>
      </p:sp>
    </p:spTree>
    <p:extLst>
      <p:ext uri="{BB962C8B-B14F-4D97-AF65-F5344CB8AC3E}">
        <p14:creationId xmlns:p14="http://schemas.microsoft.com/office/powerpoint/2010/main" val="227871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10</a:t>
            </a:fld>
            <a:endParaRPr lang="en-US" noProof="0" dirty="0"/>
          </a:p>
        </p:txBody>
      </p:sp>
    </p:spTree>
    <p:extLst>
      <p:ext uri="{BB962C8B-B14F-4D97-AF65-F5344CB8AC3E}">
        <p14:creationId xmlns:p14="http://schemas.microsoft.com/office/powerpoint/2010/main" val="3224281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13</a:t>
            </a:fld>
            <a:endParaRPr lang="en-US" noProof="0" dirty="0"/>
          </a:p>
        </p:txBody>
      </p:sp>
    </p:spTree>
    <p:extLst>
      <p:ext uri="{BB962C8B-B14F-4D97-AF65-F5344CB8AC3E}">
        <p14:creationId xmlns:p14="http://schemas.microsoft.com/office/powerpoint/2010/main" val="2299294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923F103-BC34-4FE4-A40E-EDDEECFDA5D0}" type="datetimeFigureOut">
              <a:rPr lang="en-US" smtClean="0"/>
              <a:pPr/>
              <a:t>12/9/2025</a:t>
            </a:fld>
            <a:endParaRPr lang="en-US" dirty="0"/>
          </a:p>
        </p:txBody>
      </p:sp>
      <p:sp>
        <p:nvSpPr>
          <p:cNvPr id="5" name="Footer Placeholder 4"/>
          <p:cNvSpPr>
            <a:spLocks noGrp="1"/>
          </p:cNvSpPr>
          <p:nvPr>
            <p:ph type="ftr" sz="quarter" idx="11"/>
          </p:nvPr>
        </p:nvSpPr>
        <p:spPr/>
        <p:txBody>
          <a:bodyPr/>
          <a:lstStyle/>
          <a:p>
            <a:r>
              <a:rPr lang="en-US"/>
              <a:t>Add footer here</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731741"/>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12/9/2025</a:t>
            </a:fld>
            <a:endParaRPr lang="en-US" dirty="0"/>
          </a:p>
        </p:txBody>
      </p:sp>
      <p:sp>
        <p:nvSpPr>
          <p:cNvPr id="5" name="Footer Placeholder 4"/>
          <p:cNvSpPr>
            <a:spLocks noGrp="1"/>
          </p:cNvSpPr>
          <p:nvPr>
            <p:ph type="ftr" sz="quarter" idx="11"/>
          </p:nvPr>
        </p:nvSpPr>
        <p:spPr/>
        <p:txBody>
          <a:bodyPr/>
          <a:lstStyle/>
          <a:p>
            <a:r>
              <a:rPr lang="en-US"/>
              <a:t>Add footer here</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2051872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12/9/2025</a:t>
            </a:fld>
            <a:endParaRPr lang="en-US" dirty="0"/>
          </a:p>
        </p:txBody>
      </p:sp>
      <p:sp>
        <p:nvSpPr>
          <p:cNvPr id="5" name="Footer Placeholder 4"/>
          <p:cNvSpPr>
            <a:spLocks noGrp="1"/>
          </p:cNvSpPr>
          <p:nvPr>
            <p:ph type="ftr" sz="quarter" idx="11"/>
          </p:nvPr>
        </p:nvSpPr>
        <p:spPr/>
        <p:txBody>
          <a:bodyPr/>
          <a:lstStyle/>
          <a:p>
            <a:r>
              <a:rPr lang="en-US"/>
              <a:t>Add footer here</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84974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7FAC3601-9744-9840-0229-E000CCFBEA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2131" y="-30007"/>
            <a:ext cx="6064493" cy="6879887"/>
          </a:xfrm>
          <a:prstGeom prst="rect">
            <a:avLst/>
          </a:prstGeom>
        </p:spPr>
      </p:pic>
      <p:sp>
        <p:nvSpPr>
          <p:cNvPr id="2" name="Title 1"/>
          <p:cNvSpPr>
            <a:spLocks noGrp="1"/>
          </p:cNvSpPr>
          <p:nvPr>
            <p:ph type="ctrTitle" hasCustomPrompt="1"/>
          </p:nvPr>
        </p:nvSpPr>
        <p:spPr>
          <a:xfrm>
            <a:off x="7119890" y="723440"/>
            <a:ext cx="4323426" cy="2579052"/>
          </a:xfrm>
        </p:spPr>
        <p:txBody>
          <a:bodyPr anchor="b">
            <a:normAutofit/>
          </a:bodyPr>
          <a:lstStyle>
            <a:lvl1pPr algn="l">
              <a:lnSpc>
                <a:spcPct val="90000"/>
              </a:lnSpc>
              <a:defRPr sz="6000" spc="-50" baseline="0">
                <a:solidFill>
                  <a:schemeClr val="tx1"/>
                </a:solidFill>
              </a:defRPr>
            </a:lvl1pPr>
          </a:lstStyle>
          <a:p>
            <a:r>
              <a:rPr lang="en-US" dirty="0"/>
              <a:t>Add title here</a:t>
            </a:r>
          </a:p>
        </p:txBody>
      </p:sp>
      <p:sp>
        <p:nvSpPr>
          <p:cNvPr id="3" name="Subtitle 2"/>
          <p:cNvSpPr>
            <a:spLocks noGrp="1"/>
          </p:cNvSpPr>
          <p:nvPr>
            <p:ph type="subTitle" idx="1" hasCustomPrompt="1"/>
          </p:nvPr>
        </p:nvSpPr>
        <p:spPr>
          <a:xfrm>
            <a:off x="7128152" y="5248834"/>
            <a:ext cx="4323426" cy="1008925"/>
          </a:xfrm>
        </p:spPr>
        <p:txBody>
          <a:bodyPr lIns="91440" rIns="91440">
            <a:normAutofit/>
          </a:bodyPr>
          <a:lstStyle>
            <a:lvl1pPr marL="0" indent="0" algn="l">
              <a:spcBef>
                <a:spcPts val="0"/>
              </a:spcBef>
              <a:spcAft>
                <a:spcPts val="0"/>
              </a:spcAft>
              <a:buNone/>
              <a:defRPr sz="1600" cap="all" spc="1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7119274" y="3373515"/>
            <a:ext cx="4323426" cy="1008926"/>
          </a:xfrm>
        </p:spPr>
        <p:txBody>
          <a:bodyPr lIns="91440" rIns="91440">
            <a:noAutofit/>
          </a:bodyPr>
          <a:lstStyle>
            <a:lvl1pPr marL="0" indent="0">
              <a:buNone/>
              <a:defRPr sz="6000" b="1">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a:t>
            </a:r>
          </a:p>
        </p:txBody>
      </p:sp>
      <p:cxnSp>
        <p:nvCxnSpPr>
          <p:cNvPr id="19" name="Straight Connector 18">
            <a:extLst>
              <a:ext uri="{FF2B5EF4-FFF2-40B4-BE49-F238E27FC236}">
                <a16:creationId xmlns:a16="http://schemas.microsoft.com/office/drawing/2014/main" id="{7ADF7228-F4CB-A1B9-79EA-63240531648D}"/>
              </a:ext>
              <a:ext uri="{C183D7F6-B498-43B3-948B-1728B52AA6E4}">
                <adec:decorative xmlns:adec="http://schemas.microsoft.com/office/drawing/2017/decorative" val="1"/>
              </a:ext>
            </a:extLst>
          </p:cNvPr>
          <p:cNvCxnSpPr>
            <a:cxnSpLocks/>
          </p:cNvCxnSpPr>
          <p:nvPr userDrawn="1"/>
        </p:nvCxnSpPr>
        <p:spPr>
          <a:xfrm flipH="1">
            <a:off x="4559556" y="-10665"/>
            <a:ext cx="1930144" cy="68772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568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B3EF88AD-4B54-9DC5-D315-825BE9FCEEF4}"/>
              </a:ext>
            </a:extLst>
          </p:cNvPr>
          <p:cNvSpPr>
            <a:spLocks noGrp="1"/>
          </p:cNvSpPr>
          <p:nvPr>
            <p:ph sz="quarter" idx="17"/>
          </p:nvPr>
        </p:nvSpPr>
        <p:spPr>
          <a:xfrm>
            <a:off x="796322" y="2252076"/>
            <a:ext cx="5797550" cy="3051762"/>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82208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omparison Dark">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3" name="Title 2">
            <a:extLst>
              <a:ext uri="{FF2B5EF4-FFF2-40B4-BE49-F238E27FC236}">
                <a16:creationId xmlns:a16="http://schemas.microsoft.com/office/drawing/2014/main" id="{30CF8376-A762-054E-EA3C-FF9430AD98E5}"/>
              </a:ext>
            </a:extLst>
          </p:cNvPr>
          <p:cNvSpPr>
            <a:spLocks noGrp="1"/>
          </p:cNvSpPr>
          <p:nvPr>
            <p:ph type="title" hasCustomPrompt="1"/>
          </p:nvPr>
        </p:nvSpPr>
        <p:spPr>
          <a:xfrm>
            <a:off x="409099" y="286603"/>
            <a:ext cx="11373803" cy="1450757"/>
          </a:xfrm>
        </p:spPr>
        <p:txBody>
          <a:bodyPr anchor="ctr">
            <a:normAutofit/>
          </a:bodyPr>
          <a:lstStyle>
            <a:lvl1pPr algn="ctr">
              <a:defRPr sz="3600">
                <a:solidFill>
                  <a:schemeClr val="bg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bg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42343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Comparison">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26" name="Rectangle: Rounded Corners 25">
            <a:extLst>
              <a:ext uri="{FF2B5EF4-FFF2-40B4-BE49-F238E27FC236}">
                <a16:creationId xmlns:a16="http://schemas.microsoft.com/office/drawing/2014/main" id="{4D27DC4C-0653-4DB5-ABFE-50764C59AD69}"/>
              </a:ext>
              <a:ext uri="{C183D7F6-B498-43B3-948B-1728B52AA6E4}">
                <adec:decorative xmlns:adec="http://schemas.microsoft.com/office/drawing/2017/decorative" val="1"/>
              </a:ext>
            </a:extLst>
          </p:cNvPr>
          <p:cNvSpPr/>
          <p:nvPr userDrawn="1"/>
        </p:nvSpPr>
        <p:spPr>
          <a:xfrm>
            <a:off x="7995403" y="1894376"/>
            <a:ext cx="2847975" cy="33908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7368" y="270880"/>
            <a:ext cx="11297264" cy="1524000"/>
          </a:xfrm>
        </p:spPr>
        <p:txBody>
          <a:bodyPr anchor="ctr">
            <a:normAutofit/>
          </a:bodyPr>
          <a:lstStyle>
            <a:lvl1pPr algn="ctr">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45074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Lesson Summa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99788" y="353962"/>
            <a:ext cx="4786877" cy="98322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599788" y="1517074"/>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599788" y="2341261"/>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A9BC9EC3-C68A-CC9E-C220-8D585A8B43A0}"/>
              </a:ext>
            </a:extLst>
          </p:cNvPr>
          <p:cNvSpPr>
            <a:spLocks noGrp="1"/>
          </p:cNvSpPr>
          <p:nvPr>
            <p:ph type="body" sz="quarter" idx="15" hasCustomPrompt="1"/>
          </p:nvPr>
        </p:nvSpPr>
        <p:spPr>
          <a:xfrm>
            <a:off x="6599789" y="2753247"/>
            <a:ext cx="3852296" cy="817345"/>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
        <p:nvSpPr>
          <p:cNvPr id="6" name="Text Placeholder 6">
            <a:extLst>
              <a:ext uri="{FF2B5EF4-FFF2-40B4-BE49-F238E27FC236}">
                <a16:creationId xmlns:a16="http://schemas.microsoft.com/office/drawing/2014/main" id="{DE3FA6A1-74D7-3926-C0BF-FECA6C0B0338}"/>
              </a:ext>
            </a:extLst>
          </p:cNvPr>
          <p:cNvSpPr>
            <a:spLocks noGrp="1"/>
          </p:cNvSpPr>
          <p:nvPr>
            <p:ph type="body" sz="quarter" idx="13" hasCustomPrompt="1"/>
          </p:nvPr>
        </p:nvSpPr>
        <p:spPr>
          <a:xfrm>
            <a:off x="6599788" y="3563285"/>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2" name="Text Placeholder 10">
            <a:extLst>
              <a:ext uri="{FF2B5EF4-FFF2-40B4-BE49-F238E27FC236}">
                <a16:creationId xmlns:a16="http://schemas.microsoft.com/office/drawing/2014/main" id="{9487AC4B-B367-6BC8-2DCA-61A43B326449}"/>
              </a:ext>
            </a:extLst>
          </p:cNvPr>
          <p:cNvSpPr>
            <a:spLocks noGrp="1"/>
          </p:cNvSpPr>
          <p:nvPr>
            <p:ph type="body" sz="quarter" idx="16" hasCustomPrompt="1"/>
          </p:nvPr>
        </p:nvSpPr>
        <p:spPr>
          <a:xfrm>
            <a:off x="6599788" y="3982578"/>
            <a:ext cx="3860546" cy="529133"/>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
        <p:nvSpPr>
          <p:cNvPr id="8" name="Text Placeholder 6">
            <a:extLst>
              <a:ext uri="{FF2B5EF4-FFF2-40B4-BE49-F238E27FC236}">
                <a16:creationId xmlns:a16="http://schemas.microsoft.com/office/drawing/2014/main" id="{34E9A44E-6692-ACFA-4EB0-368490BF357A}"/>
              </a:ext>
            </a:extLst>
          </p:cNvPr>
          <p:cNvSpPr>
            <a:spLocks noGrp="1"/>
          </p:cNvSpPr>
          <p:nvPr>
            <p:ph type="body" sz="quarter" idx="14" hasCustomPrompt="1"/>
          </p:nvPr>
        </p:nvSpPr>
        <p:spPr>
          <a:xfrm>
            <a:off x="6599788" y="4564818"/>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3" name="Text Placeholder 10">
            <a:extLst>
              <a:ext uri="{FF2B5EF4-FFF2-40B4-BE49-F238E27FC236}">
                <a16:creationId xmlns:a16="http://schemas.microsoft.com/office/drawing/2014/main" id="{AB0B6725-F963-746B-381A-0F998539A022}"/>
              </a:ext>
            </a:extLst>
          </p:cNvPr>
          <p:cNvSpPr>
            <a:spLocks noGrp="1"/>
          </p:cNvSpPr>
          <p:nvPr>
            <p:ph type="body" sz="quarter" idx="17" hasCustomPrompt="1"/>
          </p:nvPr>
        </p:nvSpPr>
        <p:spPr>
          <a:xfrm>
            <a:off x="6599788" y="4975138"/>
            <a:ext cx="3860546" cy="852906"/>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Tree>
    <p:extLst>
      <p:ext uri="{BB962C8B-B14F-4D97-AF65-F5344CB8AC3E}">
        <p14:creationId xmlns:p14="http://schemas.microsoft.com/office/powerpoint/2010/main" val="392499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Closing Slide">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D5142E-2E7B-1488-E5DB-290186766DFD}"/>
              </a:ext>
              <a:ext uri="{C183D7F6-B498-43B3-948B-1728B52AA6E4}">
                <adec:decorative xmlns:adec="http://schemas.microsoft.com/office/drawing/2017/decorative" val="1"/>
              </a:ext>
            </a:extLst>
          </p:cNvPr>
          <p:cNvGrpSpPr/>
          <p:nvPr userDrawn="1"/>
        </p:nvGrpSpPr>
        <p:grpSpPr>
          <a:xfrm>
            <a:off x="5382569" y="2242"/>
            <a:ext cx="6806909" cy="6862481"/>
            <a:chOff x="5382569" y="2242"/>
            <a:chExt cx="6806909" cy="6862481"/>
          </a:xfrm>
        </p:grpSpPr>
        <p:pic>
          <p:nvPicPr>
            <p:cNvPr id="6" name="Graphic 5">
              <a:extLst>
                <a:ext uri="{FF2B5EF4-FFF2-40B4-BE49-F238E27FC236}">
                  <a16:creationId xmlns:a16="http://schemas.microsoft.com/office/drawing/2014/main" id="{02299C1B-36CA-1E4A-2BE2-A212B68067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40328" y="2242"/>
              <a:ext cx="6049150" cy="6862481"/>
            </a:xfrm>
            <a:prstGeom prst="rect">
              <a:avLst/>
            </a:prstGeom>
          </p:spPr>
        </p:pic>
        <p:pic>
          <p:nvPicPr>
            <p:cNvPr id="8" name="Graphic 7">
              <a:extLst>
                <a:ext uri="{FF2B5EF4-FFF2-40B4-BE49-F238E27FC236}">
                  <a16:creationId xmlns:a16="http://schemas.microsoft.com/office/drawing/2014/main" id="{37875AA7-8584-C85D-D920-B6F3612211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5382569" y="5060315"/>
              <a:ext cx="927943" cy="1801301"/>
            </a:xfrm>
            <a:prstGeom prst="rect">
              <a:avLst/>
            </a:prstGeom>
          </p:spPr>
        </p:pic>
      </p:grpSp>
      <p:sp>
        <p:nvSpPr>
          <p:cNvPr id="2" name="Title 1"/>
          <p:cNvSpPr>
            <a:spLocks noGrp="1"/>
          </p:cNvSpPr>
          <p:nvPr>
            <p:ph type="ctrTitle" hasCustomPrompt="1"/>
          </p:nvPr>
        </p:nvSpPr>
        <p:spPr>
          <a:xfrm>
            <a:off x="6970326" y="1679216"/>
            <a:ext cx="4786877" cy="1518315"/>
          </a:xfrm>
        </p:spPr>
        <p:txBody>
          <a:bodyPr anchor="b">
            <a:normAutofit/>
          </a:bodyPr>
          <a:lstStyle>
            <a:lvl1pPr algn="l">
              <a:lnSpc>
                <a:spcPct val="90000"/>
              </a:lnSpc>
              <a:defRPr sz="6000" spc="100" baseline="0">
                <a:solidFill>
                  <a:schemeClr val="accent1"/>
                </a:solidFill>
              </a:defRPr>
            </a:lvl1pPr>
          </a:lstStyle>
          <a:p>
            <a:r>
              <a:rPr lang="en-US" dirty="0"/>
              <a:t>Add title </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29499" y="-2236"/>
            <a:ext cx="6814124" cy="687109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973394 w 6814124"/>
              <a:gd name="connsiteY15" fmla="*/ 6877052 h 6887938"/>
              <a:gd name="connsiteX16" fmla="*/ 0 w 6814124"/>
              <a:gd name="connsiteY16" fmla="*/ 0 h 6887938"/>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0 w 6814124"/>
              <a:gd name="connsiteY15" fmla="*/ 6877052 h 6887938"/>
              <a:gd name="connsiteX16" fmla="*/ 0 w 6814124"/>
              <a:gd name="connsiteY16" fmla="*/ 0 h 6887938"/>
              <a:gd name="connsiteX0" fmla="*/ 0 w 6814124"/>
              <a:gd name="connsiteY0" fmla="*/ 0 h 6896790"/>
              <a:gd name="connsiteX1" fmla="*/ 6814124 w 6814124"/>
              <a:gd name="connsiteY1" fmla="*/ 1 h 6896790"/>
              <a:gd name="connsiteX2" fmla="*/ 6063554 w 6814124"/>
              <a:gd name="connsiteY2" fmla="*/ 2775916 h 6896790"/>
              <a:gd name="connsiteX3" fmla="*/ 5827334 w 6814124"/>
              <a:gd name="connsiteY3" fmla="*/ 2962606 h 6896790"/>
              <a:gd name="connsiteX4" fmla="*/ 5728274 w 6814124"/>
              <a:gd name="connsiteY4" fmla="*/ 2692096 h 6896790"/>
              <a:gd name="connsiteX5" fmla="*/ 5953064 w 6814124"/>
              <a:gd name="connsiteY5" fmla="*/ 1846276 h 6896790"/>
              <a:gd name="connsiteX6" fmla="*/ 5846384 w 6814124"/>
              <a:gd name="connsiteY6" fmla="*/ 1571956 h 6896790"/>
              <a:gd name="connsiteX7" fmla="*/ 5629214 w 6814124"/>
              <a:gd name="connsiteY7" fmla="*/ 1770076 h 6896790"/>
              <a:gd name="connsiteX8" fmla="*/ 4867214 w 6814124"/>
              <a:gd name="connsiteY8" fmla="*/ 4688536 h 6896790"/>
              <a:gd name="connsiteX9" fmla="*/ 4966274 w 6814124"/>
              <a:gd name="connsiteY9" fmla="*/ 4905706 h 6896790"/>
              <a:gd name="connsiteX10" fmla="*/ 5187254 w 6814124"/>
              <a:gd name="connsiteY10" fmla="*/ 4757116 h 6896790"/>
              <a:gd name="connsiteX11" fmla="*/ 5431094 w 6814124"/>
              <a:gd name="connsiteY11" fmla="*/ 3842716 h 6896790"/>
              <a:gd name="connsiteX12" fmla="*/ 5659694 w 6814124"/>
              <a:gd name="connsiteY12" fmla="*/ 3713176 h 6896790"/>
              <a:gd name="connsiteX13" fmla="*/ 5758754 w 6814124"/>
              <a:gd name="connsiteY13" fmla="*/ 3926536 h 6896790"/>
              <a:gd name="connsiteX14" fmla="*/ 5002015 w 6814124"/>
              <a:gd name="connsiteY14" fmla="*/ 6887938 h 6896790"/>
              <a:gd name="connsiteX15" fmla="*/ 0 w 6814124"/>
              <a:gd name="connsiteY15" fmla="*/ 6896790 h 6896790"/>
              <a:gd name="connsiteX16" fmla="*/ 0 w 6814124"/>
              <a:gd name="connsiteY16" fmla="*/ 0 h 689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4124" h="6896790">
                <a:moveTo>
                  <a:pt x="0" y="0"/>
                </a:moveTo>
                <a:lnTo>
                  <a:pt x="6814124" y="1"/>
                </a:lnTo>
                <a:lnTo>
                  <a:pt x="6063554" y="2775916"/>
                </a:lnTo>
                <a:cubicBezTo>
                  <a:pt x="6030534" y="2883866"/>
                  <a:pt x="5993704" y="2976576"/>
                  <a:pt x="5827334" y="2962606"/>
                </a:cubicBezTo>
                <a:cubicBezTo>
                  <a:pt x="5641914" y="2845766"/>
                  <a:pt x="5734624" y="2747976"/>
                  <a:pt x="5728274" y="2692096"/>
                </a:cubicBezTo>
                <a:cubicBezTo>
                  <a:pt x="5818444" y="2355546"/>
                  <a:pt x="5878134" y="2121866"/>
                  <a:pt x="5953064" y="1846276"/>
                </a:cubicBezTo>
                <a:cubicBezTo>
                  <a:pt x="5994974" y="1687526"/>
                  <a:pt x="5969574" y="1615136"/>
                  <a:pt x="5846384" y="1571956"/>
                </a:cubicBezTo>
                <a:cubicBezTo>
                  <a:pt x="5711764" y="1563066"/>
                  <a:pt x="5672394" y="1597356"/>
                  <a:pt x="5629214" y="1770076"/>
                </a:cubicBezTo>
                <a:cubicBezTo>
                  <a:pt x="5644454" y="1858976"/>
                  <a:pt x="4851974" y="4599636"/>
                  <a:pt x="4867214" y="4688536"/>
                </a:cubicBezTo>
                <a:cubicBezTo>
                  <a:pt x="4832289" y="4824426"/>
                  <a:pt x="4898964" y="4880306"/>
                  <a:pt x="4966274" y="4905706"/>
                </a:cubicBezTo>
                <a:cubicBezTo>
                  <a:pt x="5075494" y="4904436"/>
                  <a:pt x="5132009" y="4917136"/>
                  <a:pt x="5187254" y="4757116"/>
                </a:cubicBezTo>
                <a:lnTo>
                  <a:pt x="5431094" y="3842716"/>
                </a:lnTo>
                <a:cubicBezTo>
                  <a:pt x="5455224" y="3756356"/>
                  <a:pt x="5528884" y="3692856"/>
                  <a:pt x="5659694" y="3713176"/>
                </a:cubicBezTo>
                <a:cubicBezTo>
                  <a:pt x="5803204" y="3791916"/>
                  <a:pt x="5756214" y="3882086"/>
                  <a:pt x="5758754" y="3926536"/>
                </a:cubicBezTo>
                <a:lnTo>
                  <a:pt x="5002015" y="6887938"/>
                </a:lnTo>
                <a:lnTo>
                  <a:pt x="0" y="6896790"/>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970326" y="3748958"/>
            <a:ext cx="4786878" cy="2258013"/>
          </a:xfrm>
        </p:spPr>
        <p:txBody>
          <a:bodyPr lIns="91440" tIns="0">
            <a:normAutofit/>
          </a:bodyPr>
          <a:lstStyle>
            <a:lvl1pPr marL="0" indent="0">
              <a:spcBef>
                <a:spcPts val="0"/>
              </a:spcBef>
              <a:spcAft>
                <a:spcPts val="0"/>
              </a:spcAft>
              <a:buFont typeface="Courier New" panose="02070309020205020404" pitchFamily="49" charset="0"/>
              <a:buNone/>
              <a:defRPr sz="16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Tree>
    <p:extLst>
      <p:ext uri="{BB962C8B-B14F-4D97-AF65-F5344CB8AC3E}">
        <p14:creationId xmlns:p14="http://schemas.microsoft.com/office/powerpoint/2010/main" val="9689233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15541" y="715654"/>
            <a:ext cx="4786877" cy="151831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605708" y="2431477"/>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605708" y="3348617"/>
            <a:ext cx="2699066" cy="2569866"/>
          </a:xfrm>
        </p:spPr>
        <p:txBody>
          <a:bodyPr lIns="91440" tIns="0">
            <a:normAutofit/>
          </a:bodyPr>
          <a:lstStyle>
            <a:lvl1pPr marL="274320" indent="-274320">
              <a:spcAft>
                <a:spcPts val="600"/>
              </a:spcAft>
              <a:buFont typeface="Courier New" panose="02070309020205020404" pitchFamily="49" charset="0"/>
              <a:buChar char="o"/>
              <a:defRPr sz="14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Tree>
    <p:extLst>
      <p:ext uri="{BB962C8B-B14F-4D97-AF65-F5344CB8AC3E}">
        <p14:creationId xmlns:p14="http://schemas.microsoft.com/office/powerpoint/2010/main" val="6037674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Single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408820"/>
            <a:ext cx="8935507" cy="94946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940D7E9A-1E17-C6A0-31A6-F6F620FF9E84}"/>
              </a:ext>
            </a:extLst>
          </p:cNvPr>
          <p:cNvSpPr>
            <a:spLocks noGrp="1"/>
          </p:cNvSpPr>
          <p:nvPr>
            <p:ph sz="quarter" idx="17"/>
          </p:nvPr>
        </p:nvSpPr>
        <p:spPr>
          <a:xfrm>
            <a:off x="796322" y="1986061"/>
            <a:ext cx="5797550" cy="4015244"/>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690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12/9/2025</a:t>
            </a:fld>
            <a:endParaRPr lang="en-US" dirty="0"/>
          </a:p>
        </p:txBody>
      </p:sp>
      <p:sp>
        <p:nvSpPr>
          <p:cNvPr id="5" name="Footer Placeholder 4"/>
          <p:cNvSpPr>
            <a:spLocks noGrp="1"/>
          </p:cNvSpPr>
          <p:nvPr>
            <p:ph type="ftr" sz="quarter" idx="11"/>
          </p:nvPr>
        </p:nvSpPr>
        <p:spPr/>
        <p:txBody>
          <a:bodyPr/>
          <a:lstStyle/>
          <a:p>
            <a:r>
              <a:rPr lang="en-US"/>
              <a:t>Add footer here</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90722686"/>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796322" y="2252394"/>
            <a:ext cx="5797518" cy="2532966"/>
          </a:xfrm>
        </p:spPr>
        <p:txBody>
          <a:bodyPr lIns="91440" bIns="0" anchor="t">
            <a:normAutofit/>
          </a:bodyPr>
          <a:lstStyle>
            <a:lvl1pPr marL="0" indent="0">
              <a:spcBef>
                <a:spcPts val="600"/>
              </a:spcBef>
              <a:spcAft>
                <a:spcPts val="1800"/>
              </a:spcAft>
              <a:buNone/>
              <a:defRPr sz="1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pic>
        <p:nvPicPr>
          <p:cNvPr id="3" name="Graphic 2">
            <a:extLst>
              <a:ext uri="{FF2B5EF4-FFF2-40B4-BE49-F238E27FC236}">
                <a16:creationId xmlns:a16="http://schemas.microsoft.com/office/drawing/2014/main" id="{B38829F9-FA07-E84B-ED85-A3958046CB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04430" y="5008931"/>
            <a:ext cx="3842918" cy="435047"/>
          </a:xfrm>
          <a:prstGeom prst="rect">
            <a:avLst/>
          </a:prstGeom>
        </p:spPr>
      </p:pic>
    </p:spTree>
    <p:extLst>
      <p:ext uri="{BB962C8B-B14F-4D97-AF65-F5344CB8AC3E}">
        <p14:creationId xmlns:p14="http://schemas.microsoft.com/office/powerpoint/2010/main" val="35429794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genda - Topic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205338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genda - Topic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803725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genda - Topic 3">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427609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genda - Topic 4">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268195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genda - Topic 5">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81226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12/9/2025</a:t>
            </a:fld>
            <a:endParaRPr lang="en-US" dirty="0"/>
          </a:p>
        </p:txBody>
      </p:sp>
      <p:sp>
        <p:nvSpPr>
          <p:cNvPr id="5" name="Footer Placeholder 4"/>
          <p:cNvSpPr>
            <a:spLocks noGrp="1"/>
          </p:cNvSpPr>
          <p:nvPr>
            <p:ph type="ftr" sz="quarter" idx="11"/>
          </p:nvPr>
        </p:nvSpPr>
        <p:spPr/>
        <p:txBody>
          <a:bodyPr/>
          <a:lstStyle/>
          <a:p>
            <a:r>
              <a:rPr lang="en-US"/>
              <a:t>Add footer here</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48968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12/9/2025</a:t>
            </a:fld>
            <a:endParaRPr lang="en-US" dirty="0"/>
          </a:p>
        </p:txBody>
      </p:sp>
      <p:sp>
        <p:nvSpPr>
          <p:cNvPr id="6" name="Footer Placeholder 5"/>
          <p:cNvSpPr>
            <a:spLocks noGrp="1"/>
          </p:cNvSpPr>
          <p:nvPr>
            <p:ph type="ftr" sz="quarter" idx="11"/>
          </p:nvPr>
        </p:nvSpPr>
        <p:spPr/>
        <p:txBody>
          <a:bodyPr/>
          <a:lstStyle/>
          <a:p>
            <a:r>
              <a:rPr lang="en-US"/>
              <a:t>Add footer here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67823153"/>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12/9/2025</a:t>
            </a:fld>
            <a:endParaRPr lang="en-US" dirty="0"/>
          </a:p>
        </p:txBody>
      </p:sp>
      <p:sp>
        <p:nvSpPr>
          <p:cNvPr id="8" name="Footer Placeholder 7"/>
          <p:cNvSpPr>
            <a:spLocks noGrp="1"/>
          </p:cNvSpPr>
          <p:nvPr>
            <p:ph type="ftr" sz="quarter" idx="11"/>
          </p:nvPr>
        </p:nvSpPr>
        <p:spPr/>
        <p:txBody>
          <a:bodyPr/>
          <a:lstStyle/>
          <a:p>
            <a:r>
              <a:rPr lang="en-US"/>
              <a:t>Add footer here</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40115766"/>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12/9/2025</a:t>
            </a:fld>
            <a:endParaRPr lang="en-US" dirty="0"/>
          </a:p>
        </p:txBody>
      </p:sp>
      <p:sp>
        <p:nvSpPr>
          <p:cNvPr id="4" name="Footer Placeholder 3"/>
          <p:cNvSpPr>
            <a:spLocks noGrp="1"/>
          </p:cNvSpPr>
          <p:nvPr>
            <p:ph type="ftr" sz="quarter" idx="11"/>
          </p:nvPr>
        </p:nvSpPr>
        <p:spPr/>
        <p:txBody>
          <a:bodyPr/>
          <a:lstStyle/>
          <a:p>
            <a:r>
              <a:rPr lang="en-US"/>
              <a:t>Add footer here</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26907130"/>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12/9/2025</a:t>
            </a:fld>
            <a:endParaRPr lang="en-US" dirty="0"/>
          </a:p>
        </p:txBody>
      </p:sp>
      <p:sp>
        <p:nvSpPr>
          <p:cNvPr id="3" name="Footer Placeholder 2"/>
          <p:cNvSpPr>
            <a:spLocks noGrp="1"/>
          </p:cNvSpPr>
          <p:nvPr>
            <p:ph type="ftr" sz="quarter" idx="11"/>
          </p:nvPr>
        </p:nvSpPr>
        <p:spPr/>
        <p:txBody>
          <a:bodyPr/>
          <a:lstStyle/>
          <a:p>
            <a:r>
              <a:rPr lang="en-US"/>
              <a:t>Add footer here</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4332582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12/9/2025</a:t>
            </a:fld>
            <a:endParaRPr lang="en-US" dirty="0"/>
          </a:p>
        </p:txBody>
      </p:sp>
      <p:sp>
        <p:nvSpPr>
          <p:cNvPr id="6" name="Footer Placeholder 5"/>
          <p:cNvSpPr>
            <a:spLocks noGrp="1"/>
          </p:cNvSpPr>
          <p:nvPr>
            <p:ph type="ftr" sz="quarter" idx="11"/>
          </p:nvPr>
        </p:nvSpPr>
        <p:spPr/>
        <p:txBody>
          <a:bodyPr/>
          <a:lstStyle/>
          <a:p>
            <a:r>
              <a:rPr lang="en-US"/>
              <a:t>Add footer here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2113801"/>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12/9/2025</a:t>
            </a:fld>
            <a:endParaRPr lang="en-US" dirty="0"/>
          </a:p>
        </p:txBody>
      </p:sp>
      <p:sp>
        <p:nvSpPr>
          <p:cNvPr id="6" name="Footer Placeholder 5"/>
          <p:cNvSpPr>
            <a:spLocks noGrp="1"/>
          </p:cNvSpPr>
          <p:nvPr>
            <p:ph type="ftr" sz="quarter" idx="11"/>
          </p:nvPr>
        </p:nvSpPr>
        <p:spPr/>
        <p:txBody>
          <a:bodyPr/>
          <a:lstStyle/>
          <a:p>
            <a:r>
              <a:rPr lang="en-US"/>
              <a:t>Add footer here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866192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2BE451C3-0FF4-47C4-B829-773ADF60F88C}" type="datetimeFigureOut">
              <a:rPr lang="en-US" smtClean="0"/>
              <a:t>12/9/2025</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r>
              <a:rPr lang="en-US"/>
              <a:t>Add footer here</a:t>
            </a:r>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3A98EE3D-8CD1-4C3F-BD1C-C98C9596463C}"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8694176"/>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40" r:id="rId13"/>
    <p:sldLayoutId id="2147483841" r:id="rId14"/>
    <p:sldLayoutId id="2147483842" r:id="rId15"/>
    <p:sldLayoutId id="2147483843" r:id="rId16"/>
    <p:sldLayoutId id="2147483844" r:id="rId17"/>
    <p:sldLayoutId id="2147483744" r:id="rId18"/>
    <p:sldLayoutId id="2147483749" r:id="rId19"/>
    <p:sldLayoutId id="2147483746" r:id="rId20"/>
    <p:sldLayoutId id="2147483756" r:id="rId21"/>
    <p:sldLayoutId id="2147483751" r:id="rId22"/>
    <p:sldLayoutId id="2147483752" r:id="rId23"/>
    <p:sldLayoutId id="2147483754" r:id="rId24"/>
    <p:sldLayoutId id="2147483755" r:id="rId25"/>
  </p:sldLayoutIdLst>
  <p:hf hdr="0" dt="0"/>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1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18.jp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mart Home Control Simplified-VEED">
            <a:hlinkClick r:id="" action="ppaction://media"/>
            <a:extLst>
              <a:ext uri="{FF2B5EF4-FFF2-40B4-BE49-F238E27FC236}">
                <a16:creationId xmlns:a16="http://schemas.microsoft.com/office/drawing/2014/main" id="{62F92A9D-370E-2A42-4BC7-FF3033EA7FDC}"/>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794" r="597"/>
          <a:stretch>
            <a:fillRect/>
          </a:stretch>
        </p:blipFill>
        <p:spPr>
          <a:xfrm>
            <a:off x="4539501" y="-12174"/>
            <a:ext cx="7668000" cy="6858000"/>
          </a:xfrm>
          <a:prstGeom prst="rect">
            <a:avLst/>
          </a:prstGeom>
        </p:spPr>
      </p:pic>
      <p:sp>
        <p:nvSpPr>
          <p:cNvPr id="95" name="Title 94">
            <a:extLst>
              <a:ext uri="{FF2B5EF4-FFF2-40B4-BE49-F238E27FC236}">
                <a16:creationId xmlns:a16="http://schemas.microsoft.com/office/drawing/2014/main" id="{7643F50D-950F-5A7E-722A-79E4F5D31565}"/>
              </a:ext>
            </a:extLst>
          </p:cNvPr>
          <p:cNvSpPr>
            <a:spLocks noGrp="1"/>
          </p:cNvSpPr>
          <p:nvPr>
            <p:ph type="ctrTitle"/>
          </p:nvPr>
        </p:nvSpPr>
        <p:spPr>
          <a:xfrm>
            <a:off x="143334" y="1289465"/>
            <a:ext cx="4921169" cy="2579052"/>
          </a:xfrm>
        </p:spPr>
        <p:txBody>
          <a:bodyPr>
            <a:noAutofit/>
          </a:bodyPr>
          <a:lstStyle/>
          <a:p>
            <a:r>
              <a:rPr lang="en-US" sz="4800" dirty="0"/>
              <a:t>IOT HOUSEHOLD  ATUOMATION</a:t>
            </a:r>
          </a:p>
        </p:txBody>
      </p:sp>
      <p:sp>
        <p:nvSpPr>
          <p:cNvPr id="96" name="Subtitle 95">
            <a:extLst>
              <a:ext uri="{FF2B5EF4-FFF2-40B4-BE49-F238E27FC236}">
                <a16:creationId xmlns:a16="http://schemas.microsoft.com/office/drawing/2014/main" id="{1C5A4B6C-BAC7-A685-A9B1-2F354B12832E}"/>
              </a:ext>
            </a:extLst>
          </p:cNvPr>
          <p:cNvSpPr>
            <a:spLocks noGrp="1"/>
          </p:cNvSpPr>
          <p:nvPr>
            <p:ph type="subTitle" idx="1"/>
          </p:nvPr>
        </p:nvSpPr>
        <p:spPr>
          <a:xfrm>
            <a:off x="216075" y="5701119"/>
            <a:ext cx="4323426" cy="1008925"/>
          </a:xfrm>
        </p:spPr>
        <p:txBody>
          <a:bodyPr>
            <a:normAutofit/>
          </a:bodyPr>
          <a:lstStyle/>
          <a:p>
            <a:r>
              <a:rPr lang="en-US" b="1" dirty="0"/>
              <a:t>Presentation by: </a:t>
            </a:r>
          </a:p>
          <a:p>
            <a:r>
              <a:rPr lang="en-US" dirty="0"/>
              <a:t>Manav </a:t>
            </a:r>
            <a:r>
              <a:rPr lang="en-US" dirty="0" err="1"/>
              <a:t>parikh</a:t>
            </a:r>
            <a:endParaRPr lang="en-US" dirty="0"/>
          </a:p>
          <a:p>
            <a:r>
              <a:rPr lang="en-US" dirty="0"/>
              <a:t>Dev </a:t>
            </a:r>
            <a:r>
              <a:rPr lang="en-US" dirty="0" err="1"/>
              <a:t>patel</a:t>
            </a:r>
            <a:endParaRPr lang="en-US" dirty="0"/>
          </a:p>
          <a:p>
            <a:r>
              <a:rPr lang="en-US" dirty="0"/>
              <a:t>Aryan </a:t>
            </a:r>
            <a:r>
              <a:rPr lang="en-US" dirty="0" err="1"/>
              <a:t>prajapati</a:t>
            </a:r>
            <a:endParaRPr lang="en-US" dirty="0"/>
          </a:p>
        </p:txBody>
      </p:sp>
      <p:sp>
        <p:nvSpPr>
          <p:cNvPr id="53" name="Freeform: Shape 52">
            <a:extLst>
              <a:ext uri="{FF2B5EF4-FFF2-40B4-BE49-F238E27FC236}">
                <a16:creationId xmlns:a16="http://schemas.microsoft.com/office/drawing/2014/main" id="{D96C8D99-3232-849B-9CC8-6E4982208FEA}"/>
              </a:ext>
              <a:ext uri="{C183D7F6-B498-43B3-948B-1728B52AA6E4}">
                <adec:decorative xmlns:adec="http://schemas.microsoft.com/office/drawing/2017/decorative" val="1"/>
              </a:ext>
            </a:extLst>
          </p:cNvPr>
          <p:cNvSpPr/>
          <p:nvPr/>
        </p:nvSpPr>
        <p:spPr>
          <a:xfrm rot="10800000">
            <a:off x="3955018" y="-12174"/>
            <a:ext cx="2553080" cy="6858841"/>
          </a:xfrm>
          <a:custGeom>
            <a:avLst/>
            <a:gdLst>
              <a:gd name="connsiteX0" fmla="*/ 2526446 w 2553080"/>
              <a:gd name="connsiteY0" fmla="*/ 0 h 6858841"/>
              <a:gd name="connsiteX1" fmla="*/ 1707127 w 2553080"/>
              <a:gd name="connsiteY1" fmla="*/ 3182290 h 6858841"/>
              <a:gd name="connsiteX2" fmla="*/ 1365955 w 2553080"/>
              <a:gd name="connsiteY2" fmla="*/ 4453431 h 6858841"/>
              <a:gd name="connsiteX3" fmla="*/ 1182052 w 2553080"/>
              <a:gd name="connsiteY3" fmla="*/ 4538343 h 6858841"/>
              <a:gd name="connsiteX4" fmla="*/ 1070442 w 2553080"/>
              <a:gd name="connsiteY4" fmla="*/ 4344440 h 6858841"/>
              <a:gd name="connsiteX5" fmla="*/ 1329175 w 2553080"/>
              <a:gd name="connsiteY5" fmla="*/ 3390133 h 6858841"/>
              <a:gd name="connsiteX6" fmla="*/ 1311418 w 2553080"/>
              <a:gd name="connsiteY6" fmla="*/ 3250726 h 6858841"/>
              <a:gd name="connsiteX7" fmla="*/ 1199808 w 2553080"/>
              <a:gd name="connsiteY7" fmla="*/ 3164547 h 6858841"/>
              <a:gd name="connsiteX8" fmla="*/ 975320 w 2553080"/>
              <a:gd name="connsiteY8" fmla="*/ 3293816 h 6858841"/>
              <a:gd name="connsiteX9" fmla="*/ 582148 w 2553080"/>
              <a:gd name="connsiteY9" fmla="*/ 4743652 h 6858841"/>
              <a:gd name="connsiteX10" fmla="*/ 5073 w 2553080"/>
              <a:gd name="connsiteY10" fmla="*/ 6842367 h 6858841"/>
              <a:gd name="connsiteX11" fmla="*/ 0 w 2553080"/>
              <a:gd name="connsiteY11" fmla="*/ 6858842 h 6858841"/>
              <a:gd name="connsiteX12" fmla="*/ 26634 w 2553080"/>
              <a:gd name="connsiteY12" fmla="*/ 6858842 h 6858841"/>
              <a:gd name="connsiteX13" fmla="*/ 607514 w 2553080"/>
              <a:gd name="connsiteY13" fmla="*/ 4751256 h 6858841"/>
              <a:gd name="connsiteX14" fmla="*/ 1000686 w 2553080"/>
              <a:gd name="connsiteY14" fmla="*/ 3301420 h 6858841"/>
              <a:gd name="connsiteX15" fmla="*/ 1194735 w 2553080"/>
              <a:gd name="connsiteY15" fmla="*/ 3189894 h 6858841"/>
              <a:gd name="connsiteX16" fmla="*/ 1289857 w 2553080"/>
              <a:gd name="connsiteY16" fmla="*/ 3263399 h 6858841"/>
              <a:gd name="connsiteX17" fmla="*/ 1305077 w 2553080"/>
              <a:gd name="connsiteY17" fmla="*/ 3383797 h 6858841"/>
              <a:gd name="connsiteX18" fmla="*/ 1046345 w 2553080"/>
              <a:gd name="connsiteY18" fmla="*/ 4338103 h 6858841"/>
              <a:gd name="connsiteX19" fmla="*/ 1175711 w 2553080"/>
              <a:gd name="connsiteY19" fmla="*/ 4562423 h 6858841"/>
              <a:gd name="connsiteX20" fmla="*/ 1390053 w 2553080"/>
              <a:gd name="connsiteY20" fmla="*/ 4462303 h 6858841"/>
              <a:gd name="connsiteX21" fmla="*/ 1390053 w 2553080"/>
              <a:gd name="connsiteY21" fmla="*/ 4461035 h 6858841"/>
              <a:gd name="connsiteX22" fmla="*/ 1731225 w 2553080"/>
              <a:gd name="connsiteY22" fmla="*/ 3188627 h 6858841"/>
              <a:gd name="connsiteX23" fmla="*/ 2553081 w 2553080"/>
              <a:gd name="connsiteY23" fmla="*/ 1267 h 6858841"/>
              <a:gd name="connsiteX24" fmla="*/ 2526446 w 2553080"/>
              <a:gd name="connsiteY24" fmla="*/ 0 h 685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53080" h="6858841">
                <a:moveTo>
                  <a:pt x="2526446" y="0"/>
                </a:moveTo>
                <a:lnTo>
                  <a:pt x="1707127" y="3182290"/>
                </a:lnTo>
                <a:lnTo>
                  <a:pt x="1365955" y="4453431"/>
                </a:lnTo>
                <a:cubicBezTo>
                  <a:pt x="1332979" y="4523135"/>
                  <a:pt x="1255613" y="4558621"/>
                  <a:pt x="1182052" y="4538343"/>
                </a:cubicBezTo>
                <a:cubicBezTo>
                  <a:pt x="1098345" y="4515531"/>
                  <a:pt x="1047613" y="4428085"/>
                  <a:pt x="1070442" y="4344440"/>
                </a:cubicBezTo>
                <a:lnTo>
                  <a:pt x="1329175" y="3390133"/>
                </a:lnTo>
                <a:cubicBezTo>
                  <a:pt x="1341858" y="3343242"/>
                  <a:pt x="1335516" y="3293816"/>
                  <a:pt x="1311418" y="3250726"/>
                </a:cubicBezTo>
                <a:cubicBezTo>
                  <a:pt x="1287321" y="3207637"/>
                  <a:pt x="1248004" y="3177220"/>
                  <a:pt x="1199808" y="3164547"/>
                </a:cubicBezTo>
                <a:cubicBezTo>
                  <a:pt x="1102150" y="3137933"/>
                  <a:pt x="1000686" y="3196230"/>
                  <a:pt x="975320" y="3293816"/>
                </a:cubicBezTo>
                <a:lnTo>
                  <a:pt x="582148" y="4743652"/>
                </a:lnTo>
                <a:lnTo>
                  <a:pt x="5073" y="6842367"/>
                </a:lnTo>
                <a:cubicBezTo>
                  <a:pt x="5073" y="6842367"/>
                  <a:pt x="1268" y="6855040"/>
                  <a:pt x="0" y="6858842"/>
                </a:cubicBezTo>
                <a:lnTo>
                  <a:pt x="26634" y="6858842"/>
                </a:lnTo>
                <a:lnTo>
                  <a:pt x="607514" y="4751256"/>
                </a:lnTo>
                <a:lnTo>
                  <a:pt x="1000686" y="3301420"/>
                </a:lnTo>
                <a:cubicBezTo>
                  <a:pt x="1023515" y="3217775"/>
                  <a:pt x="1111028" y="3167082"/>
                  <a:pt x="1194735" y="3189894"/>
                </a:cubicBezTo>
                <a:cubicBezTo>
                  <a:pt x="1235321" y="3201300"/>
                  <a:pt x="1269565" y="3226647"/>
                  <a:pt x="1289857" y="3263399"/>
                </a:cubicBezTo>
                <a:cubicBezTo>
                  <a:pt x="1311418" y="3300152"/>
                  <a:pt x="1316492" y="3341975"/>
                  <a:pt x="1305077" y="3383797"/>
                </a:cubicBezTo>
                <a:lnTo>
                  <a:pt x="1046345" y="4338103"/>
                </a:lnTo>
                <a:cubicBezTo>
                  <a:pt x="1019710" y="4435689"/>
                  <a:pt x="1078052" y="4537076"/>
                  <a:pt x="1175711" y="4562423"/>
                </a:cubicBezTo>
                <a:cubicBezTo>
                  <a:pt x="1261955" y="4585235"/>
                  <a:pt x="1352004" y="4543413"/>
                  <a:pt x="1390053" y="4462303"/>
                </a:cubicBezTo>
                <a:lnTo>
                  <a:pt x="1390053" y="4461035"/>
                </a:lnTo>
                <a:lnTo>
                  <a:pt x="1731225" y="3188627"/>
                </a:lnTo>
                <a:lnTo>
                  <a:pt x="2553081" y="1267"/>
                </a:lnTo>
                <a:cubicBezTo>
                  <a:pt x="2544203" y="0"/>
                  <a:pt x="2535325" y="0"/>
                  <a:pt x="2526446" y="0"/>
                </a:cubicBezTo>
                <a:close/>
              </a:path>
            </a:pathLst>
          </a:custGeom>
          <a:solidFill>
            <a:schemeClr val="accent1"/>
          </a:solidFill>
          <a:ln w="9116" cap="flat">
            <a:noFill/>
            <a:prstDash val="solid"/>
            <a:miter/>
          </a:ln>
        </p:spPr>
        <p:txBody>
          <a:bodyPr rtlCol="0" anchor="ctr"/>
          <a:lstStyle/>
          <a:p>
            <a:endParaRPr lang="en-US" dirty="0"/>
          </a:p>
        </p:txBody>
      </p:sp>
    </p:spTree>
    <p:extLst>
      <p:ext uri="{BB962C8B-B14F-4D97-AF65-F5344CB8AC3E}">
        <p14:creationId xmlns:p14="http://schemas.microsoft.com/office/powerpoint/2010/main" val="350397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9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FB1FCB-93A4-161A-7044-67573E4BD88D}"/>
            </a:ext>
          </a:extLst>
        </p:cNvPr>
        <p:cNvGrpSpPr/>
        <p:nvPr/>
      </p:nvGrpSpPr>
      <p:grpSpPr>
        <a:xfrm>
          <a:off x="0" y="0"/>
          <a:ext cx="0" cy="0"/>
          <a:chOff x="0" y="0"/>
          <a:chExt cx="0" cy="0"/>
        </a:xfrm>
      </p:grpSpPr>
      <p:sp>
        <p:nvSpPr>
          <p:cNvPr id="36" name="Rectangle 35">
            <a:extLst>
              <a:ext uri="{FF2B5EF4-FFF2-40B4-BE49-F238E27FC236}">
                <a16:creationId xmlns:a16="http://schemas.microsoft.com/office/drawing/2014/main" id="{FD12A5BA-B063-4B33-AB08-86CF7D23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8" name="Straight Connector 37">
            <a:extLst>
              <a:ext uri="{FF2B5EF4-FFF2-40B4-BE49-F238E27FC236}">
                <a16:creationId xmlns:a16="http://schemas.microsoft.com/office/drawing/2014/main" id="{07DFAF29-6BD8-4A93-A292-D6A8C6EFB5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55F40173-F096-49CC-A730-A2DF1F04E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06CEF0B-5733-482C-9868-4C57AF79D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A2F98F-979F-7F80-FAED-C6E16A97890F}"/>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r"/>
            <a:r>
              <a:rPr lang="en-US" sz="4400" spc="200">
                <a:solidFill>
                  <a:srgbClr val="FFFFFF"/>
                </a:solidFill>
              </a:rPr>
              <a:t>APP DESIGN PROCESS</a:t>
            </a:r>
          </a:p>
        </p:txBody>
      </p:sp>
      <p:cxnSp>
        <p:nvCxnSpPr>
          <p:cNvPr id="50" name="Straight Connector 49">
            <a:extLst>
              <a:ext uri="{FF2B5EF4-FFF2-40B4-BE49-F238E27FC236}">
                <a16:creationId xmlns:a16="http://schemas.microsoft.com/office/drawing/2014/main" id="{FC5D3B4D-9BAC-482B-A34B-01BB35CB53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62C658D-E21B-D001-BCE6-0A9D2043D044}"/>
              </a:ext>
            </a:extLst>
          </p:cNvPr>
          <p:cNvPicPr>
            <a:picLocks noChangeAspect="1"/>
          </p:cNvPicPr>
          <p:nvPr/>
        </p:nvPicPr>
        <p:blipFill>
          <a:blip r:embed="rId3"/>
          <a:stretch>
            <a:fillRect/>
          </a:stretch>
        </p:blipFill>
        <p:spPr>
          <a:xfrm>
            <a:off x="7577475" y="640080"/>
            <a:ext cx="2496520" cy="5578816"/>
          </a:xfrm>
          <a:prstGeom prst="rect">
            <a:avLst/>
          </a:prstGeom>
        </p:spPr>
      </p:pic>
      <p:sp>
        <p:nvSpPr>
          <p:cNvPr id="12" name="Footer Placeholder 11">
            <a:extLst>
              <a:ext uri="{FF2B5EF4-FFF2-40B4-BE49-F238E27FC236}">
                <a16:creationId xmlns:a16="http://schemas.microsoft.com/office/drawing/2014/main" id="{7F0A1210-ABB5-9D30-2C65-F41B9E009F64}"/>
              </a:ext>
            </a:extLst>
          </p:cNvPr>
          <p:cNvSpPr>
            <a:spLocks noGrp="1"/>
          </p:cNvSpPr>
          <p:nvPr>
            <p:ph type="ftr" sz="quarter" idx="3"/>
          </p:nvPr>
        </p:nvSpPr>
        <p:spPr>
          <a:xfrm>
            <a:off x="4842932" y="6470704"/>
            <a:ext cx="5901458" cy="274320"/>
          </a:xfrm>
        </p:spPr>
        <p:txBody>
          <a:bodyPr vert="horz" lIns="91440" tIns="45720" rIns="91440" bIns="45720" rtlCol="0" anchor="ctr">
            <a:normAutofit/>
          </a:bodyPr>
          <a:lstStyle/>
          <a:p>
            <a:pPr defTabSz="914400">
              <a:spcAft>
                <a:spcPts val="600"/>
              </a:spcAft>
            </a:pPr>
            <a:r>
              <a:rPr lang="en-US" sz="1000" kern="1200" cap="all" baseline="0">
                <a:solidFill>
                  <a:schemeClr val="tx1">
                    <a:lumMod val="90000"/>
                    <a:lumOff val="10000"/>
                  </a:schemeClr>
                </a:solidFill>
                <a:latin typeface="+mj-lt"/>
                <a:ea typeface="+mn-ea"/>
                <a:cs typeface="+mn-cs"/>
              </a:rPr>
              <a:t>RFID </a:t>
            </a:r>
          </a:p>
        </p:txBody>
      </p:sp>
      <p:sp>
        <p:nvSpPr>
          <p:cNvPr id="13" name="Slide Number Placeholder 12">
            <a:extLst>
              <a:ext uri="{FF2B5EF4-FFF2-40B4-BE49-F238E27FC236}">
                <a16:creationId xmlns:a16="http://schemas.microsoft.com/office/drawing/2014/main" id="{2D96A7CE-BD5C-6989-512F-F52D36A26B81}"/>
              </a:ext>
            </a:extLst>
          </p:cNvPr>
          <p:cNvSpPr>
            <a:spLocks noGrp="1"/>
          </p:cNvSpPr>
          <p:nvPr>
            <p:ph type="sldNum" sz="quarter" idx="4"/>
          </p:nvPr>
        </p:nvSpPr>
        <p:spPr>
          <a:xfrm>
            <a:off x="10837334" y="6470704"/>
            <a:ext cx="973666" cy="274320"/>
          </a:xfrm>
        </p:spPr>
        <p:txBody>
          <a:bodyPr vert="horz" lIns="91440" tIns="45720" rIns="91440" bIns="45720" rtlCol="0" anchor="ctr">
            <a:normAutofit/>
          </a:bodyPr>
          <a:lstStyle/>
          <a:p>
            <a:pPr algn="l" defTabSz="914400">
              <a:spcAft>
                <a:spcPts val="600"/>
              </a:spcAft>
            </a:pPr>
            <a:fld id="{3A98EE3D-8CD1-4C3F-BD1C-C98C9596463C}" type="slidenum">
              <a:rPr lang="en-US" sz="1000" smtClean="0">
                <a:solidFill>
                  <a:schemeClr val="tx1">
                    <a:lumMod val="90000"/>
                    <a:lumOff val="10000"/>
                  </a:schemeClr>
                </a:solidFill>
                <a:latin typeface="+mj-lt"/>
              </a:rPr>
              <a:pPr algn="l" defTabSz="914400">
                <a:spcAft>
                  <a:spcPts val="600"/>
                </a:spcAft>
              </a:pPr>
              <a:t>10</a:t>
            </a:fld>
            <a:endParaRPr lang="en-US" sz="1000">
              <a:solidFill>
                <a:schemeClr val="tx1">
                  <a:lumMod val="90000"/>
                  <a:lumOff val="10000"/>
                </a:schemeClr>
              </a:solidFill>
              <a:latin typeface="+mj-lt"/>
            </a:endParaRPr>
          </a:p>
        </p:txBody>
      </p:sp>
      <p:sp>
        <p:nvSpPr>
          <p:cNvPr id="31" name="TextBox 30">
            <a:extLst>
              <a:ext uri="{FF2B5EF4-FFF2-40B4-BE49-F238E27FC236}">
                <a16:creationId xmlns:a16="http://schemas.microsoft.com/office/drawing/2014/main" id="{B56DE0C1-EDD4-5AAB-FEEA-40B34FAD091A}"/>
              </a:ext>
            </a:extLst>
          </p:cNvPr>
          <p:cNvSpPr txBox="1"/>
          <p:nvPr/>
        </p:nvSpPr>
        <p:spPr>
          <a:xfrm>
            <a:off x="652861" y="1665634"/>
            <a:ext cx="8209935"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F0278D65-7F79-922C-B13E-BFC6E513F812}"/>
              </a:ext>
            </a:extLst>
          </p:cNvPr>
          <p:cNvSpPr txBox="1"/>
          <p:nvPr/>
        </p:nvSpPr>
        <p:spPr>
          <a:xfrm>
            <a:off x="8792" y="8792"/>
            <a:ext cx="12192000" cy="6858000"/>
          </a:xfrm>
          <a:prstGeom prst="rect">
            <a:avLst/>
          </a:prstGeom>
          <a:solidFill>
            <a:schemeClr val="bg1">
              <a:alpha val="51000"/>
            </a:schemeClr>
          </a:solidFill>
        </p:spPr>
        <p:txBody>
          <a:bodyPr wrap="square" rtlCol="0">
            <a:spAutoFit/>
          </a:bodyPr>
          <a:lstStyle/>
          <a:p>
            <a:endParaRPr lang="en-CA" dirty="0"/>
          </a:p>
        </p:txBody>
      </p:sp>
    </p:spTree>
    <p:extLst>
      <p:ext uri="{BB962C8B-B14F-4D97-AF65-F5344CB8AC3E}">
        <p14:creationId xmlns:p14="http://schemas.microsoft.com/office/powerpoint/2010/main" val="246413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C0F8F0-1F45-F008-17DA-EE4A8B29960A}"/>
            </a:ext>
          </a:extLst>
        </p:cNvPr>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D84960AC-1CD6-452A-B5F4-2186E3FD74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F9FA5F-B00F-134A-1C02-D33A44E99B76}"/>
              </a:ext>
            </a:extLst>
          </p:cNvPr>
          <p:cNvSpPr>
            <a:spLocks noGrp="1"/>
          </p:cNvSpPr>
          <p:nvPr>
            <p:ph type="title"/>
          </p:nvPr>
        </p:nvSpPr>
        <p:spPr>
          <a:xfrm>
            <a:off x="964788" y="804333"/>
            <a:ext cx="3302412" cy="5249334"/>
          </a:xfrm>
        </p:spPr>
        <p:txBody>
          <a:bodyPr vert="horz" lIns="91440" tIns="45720" rIns="91440" bIns="45720" rtlCol="0" anchor="ctr">
            <a:normAutofit/>
          </a:bodyPr>
          <a:lstStyle/>
          <a:p>
            <a:pPr algn="r"/>
            <a:r>
              <a:rPr lang="en-US" sz="5000">
                <a:solidFill>
                  <a:srgbClr val="FFFFFF"/>
                </a:solidFill>
              </a:rPr>
              <a:t>App Design Process</a:t>
            </a:r>
          </a:p>
        </p:txBody>
      </p:sp>
      <p:sp>
        <p:nvSpPr>
          <p:cNvPr id="3" name="TextBox 2">
            <a:extLst>
              <a:ext uri="{FF2B5EF4-FFF2-40B4-BE49-F238E27FC236}">
                <a16:creationId xmlns:a16="http://schemas.microsoft.com/office/drawing/2014/main" id="{56F717E1-AB47-98E2-B5FB-EF541CDDE80F}"/>
              </a:ext>
            </a:extLst>
          </p:cNvPr>
          <p:cNvSpPr txBox="1"/>
          <p:nvPr/>
        </p:nvSpPr>
        <p:spPr>
          <a:xfrm>
            <a:off x="5109882" y="804333"/>
            <a:ext cx="6147169" cy="5249334"/>
          </a:xfrm>
          <a:prstGeom prst="rect">
            <a:avLst/>
          </a:prstGeom>
        </p:spPr>
        <p:txBody>
          <a:bodyPr vert="horz" lIns="45720" tIns="45720" rIns="45720" bIns="45720" rtlCol="0" anchor="ctr">
            <a:normAutofit lnSpcReduction="10000"/>
          </a:bodyPr>
          <a:lstStyle/>
          <a:p>
            <a:pPr indent="-228600" defTabSz="914400">
              <a:lnSpc>
                <a:spcPct val="90000"/>
              </a:lnSpc>
              <a:spcAft>
                <a:spcPts val="600"/>
              </a:spcAft>
              <a:buClr>
                <a:schemeClr val="accent2"/>
              </a:buClr>
              <a:buFont typeface="Arial" panose="020B0604020202020204" pitchFamily="34" charset="0"/>
              <a:buChar char="•"/>
            </a:pPr>
            <a:r>
              <a:rPr lang="en-US" sz="2800" b="1" dirty="0"/>
              <a:t>MQTT Client</a:t>
            </a:r>
            <a:r>
              <a:rPr lang="en-US" sz="2800" dirty="0"/>
              <a:t> (</a:t>
            </a:r>
            <a:r>
              <a:rPr lang="en-US" sz="2800" dirty="0" err="1"/>
              <a:t>HiveCloud</a:t>
            </a:r>
            <a:r>
              <a:rPr lang="en-US" sz="2800" dirty="0"/>
              <a:t>)</a:t>
            </a:r>
          </a:p>
          <a:p>
            <a:pPr marL="285750" indent="-228600" defTabSz="914400">
              <a:lnSpc>
                <a:spcPct val="90000"/>
              </a:lnSpc>
              <a:spcAft>
                <a:spcPts val="600"/>
              </a:spcAft>
              <a:buClr>
                <a:schemeClr val="accent2"/>
              </a:buClr>
              <a:buFont typeface="Arial" panose="020B0604020202020204" pitchFamily="34" charset="0"/>
              <a:buChar char="•"/>
            </a:pPr>
            <a:r>
              <a:rPr lang="en-US" sz="2800" dirty="0"/>
              <a:t>Used </a:t>
            </a:r>
            <a:r>
              <a:rPr lang="en-US" sz="2800" dirty="0" err="1"/>
              <a:t>Hivecloud</a:t>
            </a:r>
            <a:r>
              <a:rPr lang="en-US" sz="2800" dirty="0"/>
              <a:t> for MQTT comms.</a:t>
            </a:r>
          </a:p>
          <a:p>
            <a:pPr marL="285750" indent="-228600" defTabSz="914400">
              <a:lnSpc>
                <a:spcPct val="90000"/>
              </a:lnSpc>
              <a:spcAft>
                <a:spcPts val="600"/>
              </a:spcAft>
              <a:buClr>
                <a:schemeClr val="accent2"/>
              </a:buClr>
              <a:buFont typeface="Arial" panose="020B0604020202020204" pitchFamily="34" charset="0"/>
              <a:buChar char="•"/>
            </a:pPr>
            <a:r>
              <a:rPr lang="en-US" sz="2800" dirty="0"/>
              <a:t>Subscribed already with the topics establishing connection.. </a:t>
            </a:r>
          </a:p>
          <a:p>
            <a:pPr indent="-228600" defTabSz="914400">
              <a:lnSpc>
                <a:spcPct val="90000"/>
              </a:lnSpc>
              <a:spcAft>
                <a:spcPts val="600"/>
              </a:spcAft>
              <a:buClr>
                <a:schemeClr val="accent2"/>
              </a:buClr>
              <a:buFont typeface="Arial" panose="020B0604020202020204" pitchFamily="34" charset="0"/>
              <a:buChar char="•"/>
            </a:pPr>
            <a:r>
              <a:rPr lang="en-US" sz="2800" b="1" dirty="0"/>
              <a:t>C Code</a:t>
            </a:r>
          </a:p>
          <a:p>
            <a:pPr marL="285750" indent="-228600" defTabSz="914400">
              <a:lnSpc>
                <a:spcPct val="90000"/>
              </a:lnSpc>
              <a:spcAft>
                <a:spcPts val="600"/>
              </a:spcAft>
              <a:buClr>
                <a:schemeClr val="accent2"/>
              </a:buClr>
              <a:buFont typeface="Arial" panose="020B0604020202020204" pitchFamily="34" charset="0"/>
              <a:buChar char="•"/>
            </a:pPr>
            <a:r>
              <a:rPr lang="en-US" sz="2800" dirty="0"/>
              <a:t>Sensor, client, </a:t>
            </a:r>
            <a:r>
              <a:rPr lang="en-US" sz="2800" dirty="0" err="1"/>
              <a:t>Mqtt</a:t>
            </a:r>
            <a:r>
              <a:rPr lang="en-US" sz="2800" dirty="0"/>
              <a:t>, </a:t>
            </a:r>
            <a:r>
              <a:rPr lang="en-US" sz="2800" dirty="0" err="1"/>
              <a:t>leds</a:t>
            </a:r>
            <a:r>
              <a:rPr lang="en-US" sz="2800" dirty="0"/>
              <a:t>, setup code done and tested.</a:t>
            </a:r>
          </a:p>
          <a:p>
            <a:pPr marL="285750" indent="-228600" defTabSz="914400">
              <a:lnSpc>
                <a:spcPct val="90000"/>
              </a:lnSpc>
              <a:spcAft>
                <a:spcPts val="600"/>
              </a:spcAft>
              <a:buClr>
                <a:schemeClr val="accent2"/>
              </a:buClr>
              <a:buFont typeface="Arial" panose="020B0604020202020204" pitchFamily="34" charset="0"/>
              <a:buChar char="•"/>
            </a:pPr>
            <a:r>
              <a:rPr lang="en-US" sz="2800" dirty="0"/>
              <a:t>Few functions regarding the working are also done.</a:t>
            </a:r>
          </a:p>
          <a:p>
            <a:pPr indent="-228600" defTabSz="914400">
              <a:lnSpc>
                <a:spcPct val="90000"/>
              </a:lnSpc>
              <a:spcAft>
                <a:spcPts val="600"/>
              </a:spcAft>
              <a:buClr>
                <a:schemeClr val="accent2"/>
              </a:buClr>
              <a:buFont typeface="Arial" panose="020B0604020202020204" pitchFamily="34" charset="0"/>
              <a:buChar char="•"/>
            </a:pPr>
            <a:r>
              <a:rPr lang="en-US" sz="2800" b="1" dirty="0"/>
              <a:t>Mobile Application</a:t>
            </a:r>
          </a:p>
          <a:p>
            <a:pPr indent="-228600" defTabSz="914400">
              <a:lnSpc>
                <a:spcPct val="90000"/>
              </a:lnSpc>
              <a:spcAft>
                <a:spcPts val="600"/>
              </a:spcAft>
              <a:buClr>
                <a:schemeClr val="accent2"/>
              </a:buClr>
              <a:buFont typeface="Arial" panose="020B0604020202020204" pitchFamily="34" charset="0"/>
              <a:buChar char="•"/>
            </a:pPr>
            <a:r>
              <a:rPr lang="en-US" sz="2800" dirty="0"/>
              <a:t>Tech used- Android studio.</a:t>
            </a:r>
          </a:p>
          <a:p>
            <a:pPr marL="342900" indent="-228600" defTabSz="914400">
              <a:lnSpc>
                <a:spcPct val="90000"/>
              </a:lnSpc>
              <a:spcAft>
                <a:spcPts val="600"/>
              </a:spcAft>
              <a:buClr>
                <a:schemeClr val="accent2"/>
              </a:buClr>
              <a:buFont typeface="Arial" panose="020B0604020202020204" pitchFamily="34" charset="0"/>
              <a:buChar char="•"/>
            </a:pPr>
            <a:r>
              <a:rPr lang="en-US" sz="2800" dirty="0"/>
              <a:t>Lang used- Kotlin</a:t>
            </a:r>
          </a:p>
          <a:p>
            <a:pPr defTabSz="914400">
              <a:lnSpc>
                <a:spcPct val="90000"/>
              </a:lnSpc>
              <a:buClr>
                <a:schemeClr val="accent2"/>
              </a:buClr>
            </a:pPr>
            <a:endParaRPr lang="en-US" dirty="0"/>
          </a:p>
        </p:txBody>
      </p:sp>
      <p:sp>
        <p:nvSpPr>
          <p:cNvPr id="12" name="Footer Placeholder 11">
            <a:extLst>
              <a:ext uri="{FF2B5EF4-FFF2-40B4-BE49-F238E27FC236}">
                <a16:creationId xmlns:a16="http://schemas.microsoft.com/office/drawing/2014/main" id="{03D26DA0-CAC4-5CDE-A704-E2864A48D761}"/>
              </a:ext>
            </a:extLst>
          </p:cNvPr>
          <p:cNvSpPr>
            <a:spLocks noGrp="1"/>
          </p:cNvSpPr>
          <p:nvPr>
            <p:ph type="ftr" sz="quarter" idx="3"/>
          </p:nvPr>
        </p:nvSpPr>
        <p:spPr>
          <a:xfrm>
            <a:off x="4842932" y="6470704"/>
            <a:ext cx="5901458" cy="274320"/>
          </a:xfrm>
        </p:spPr>
        <p:txBody>
          <a:bodyPr vert="horz" lIns="91440" tIns="45720" rIns="91440" bIns="45720" rtlCol="0" anchor="ctr">
            <a:normAutofit/>
          </a:bodyPr>
          <a:lstStyle/>
          <a:p>
            <a:pPr>
              <a:spcAft>
                <a:spcPts val="600"/>
              </a:spcAft>
            </a:pPr>
            <a:r>
              <a:rPr lang="en-US" sz="1000" kern="1200" cap="all" baseline="0" dirty="0">
                <a:solidFill>
                  <a:schemeClr val="tx1">
                    <a:lumMod val="90000"/>
                    <a:lumOff val="10000"/>
                  </a:schemeClr>
                </a:solidFill>
                <a:latin typeface="+mj-lt"/>
                <a:ea typeface="+mn-ea"/>
                <a:cs typeface="+mn-cs"/>
              </a:rPr>
              <a:t>RFID </a:t>
            </a:r>
          </a:p>
        </p:txBody>
      </p:sp>
      <p:sp>
        <p:nvSpPr>
          <p:cNvPr id="13" name="Slide Number Placeholder 12">
            <a:extLst>
              <a:ext uri="{FF2B5EF4-FFF2-40B4-BE49-F238E27FC236}">
                <a16:creationId xmlns:a16="http://schemas.microsoft.com/office/drawing/2014/main" id="{29D2A3E0-C127-862A-BB03-1640DFA420AA}"/>
              </a:ext>
            </a:extLst>
          </p:cNvPr>
          <p:cNvSpPr>
            <a:spLocks noGrp="1"/>
          </p:cNvSpPr>
          <p:nvPr>
            <p:ph type="sldNum" sz="quarter" idx="4"/>
          </p:nvPr>
        </p:nvSpPr>
        <p:spPr>
          <a:xfrm>
            <a:off x="10837334" y="6470704"/>
            <a:ext cx="973666" cy="274320"/>
          </a:xfrm>
        </p:spPr>
        <p:txBody>
          <a:bodyPr vert="horz" lIns="91440" tIns="45720" rIns="91440" bIns="45720" rtlCol="0" anchor="ctr">
            <a:normAutofit/>
          </a:bodyPr>
          <a:lstStyle/>
          <a:p>
            <a:pPr algn="l">
              <a:spcAft>
                <a:spcPts val="600"/>
              </a:spcAft>
            </a:pPr>
            <a:fld id="{3A98EE3D-8CD1-4C3F-BD1C-C98C9596463C}" type="slidenum">
              <a:rPr lang="en-US" sz="1000" smtClean="0">
                <a:solidFill>
                  <a:schemeClr val="tx1">
                    <a:lumMod val="90000"/>
                    <a:lumOff val="10000"/>
                  </a:schemeClr>
                </a:solidFill>
                <a:latin typeface="+mj-lt"/>
              </a:rPr>
              <a:pPr algn="l">
                <a:spcAft>
                  <a:spcPts val="600"/>
                </a:spcAft>
              </a:pPr>
              <a:t>11</a:t>
            </a:fld>
            <a:endParaRPr lang="en-US" sz="1000">
              <a:solidFill>
                <a:schemeClr val="tx1">
                  <a:lumMod val="90000"/>
                  <a:lumOff val="10000"/>
                </a:schemeClr>
              </a:solidFill>
              <a:latin typeface="+mj-lt"/>
            </a:endParaRPr>
          </a:p>
        </p:txBody>
      </p:sp>
    </p:spTree>
    <p:extLst>
      <p:ext uri="{BB962C8B-B14F-4D97-AF65-F5344CB8AC3E}">
        <p14:creationId xmlns:p14="http://schemas.microsoft.com/office/powerpoint/2010/main" val="865188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C695245-44E3-4A14-900A-D06036644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88A844-D17A-1F4B-7468-9C3945E949FE}"/>
              </a:ext>
            </a:extLst>
          </p:cNvPr>
          <p:cNvSpPr>
            <a:spLocks noGrp="1"/>
          </p:cNvSpPr>
          <p:nvPr>
            <p:ph type="title"/>
          </p:nvPr>
        </p:nvSpPr>
        <p:spPr>
          <a:xfrm>
            <a:off x="643468" y="643467"/>
            <a:ext cx="3415612" cy="5571066"/>
          </a:xfrm>
        </p:spPr>
        <p:txBody>
          <a:bodyPr>
            <a:normAutofit/>
          </a:bodyPr>
          <a:lstStyle/>
          <a:p>
            <a:r>
              <a:rPr lang="en-US">
                <a:solidFill>
                  <a:srgbClr val="FFFFFF"/>
                </a:solidFill>
              </a:rPr>
              <a:t>Future work.</a:t>
            </a:r>
            <a:endParaRPr lang="en-CA">
              <a:solidFill>
                <a:srgbClr val="FFFFFF"/>
              </a:solidFill>
            </a:endParaRPr>
          </a:p>
        </p:txBody>
      </p:sp>
      <p:sp>
        <p:nvSpPr>
          <p:cNvPr id="4" name="Footer Placeholder 3">
            <a:extLst>
              <a:ext uri="{FF2B5EF4-FFF2-40B4-BE49-F238E27FC236}">
                <a16:creationId xmlns:a16="http://schemas.microsoft.com/office/drawing/2014/main" id="{4BDB002A-C6FD-B22C-9B22-3BA3DAC70C2B}"/>
              </a:ext>
            </a:extLst>
          </p:cNvPr>
          <p:cNvSpPr>
            <a:spLocks noGrp="1"/>
          </p:cNvSpPr>
          <p:nvPr>
            <p:ph type="ftr" sz="quarter" idx="11"/>
          </p:nvPr>
        </p:nvSpPr>
        <p:spPr>
          <a:xfrm>
            <a:off x="4842932" y="6470704"/>
            <a:ext cx="5901458" cy="274320"/>
          </a:xfrm>
        </p:spPr>
        <p:txBody>
          <a:bodyPr>
            <a:normAutofit/>
          </a:bodyPr>
          <a:lstStyle/>
          <a:p>
            <a:pPr>
              <a:spcAft>
                <a:spcPts val="600"/>
              </a:spcAft>
            </a:pPr>
            <a:r>
              <a:rPr lang="en-US"/>
              <a:t>Add footer here</a:t>
            </a:r>
          </a:p>
        </p:txBody>
      </p:sp>
      <p:sp>
        <p:nvSpPr>
          <p:cNvPr id="5" name="Slide Number Placeholder 4">
            <a:extLst>
              <a:ext uri="{FF2B5EF4-FFF2-40B4-BE49-F238E27FC236}">
                <a16:creationId xmlns:a16="http://schemas.microsoft.com/office/drawing/2014/main" id="{B33438DE-708B-23C3-54F4-50C51F0BC65F}"/>
              </a:ext>
            </a:extLst>
          </p:cNvPr>
          <p:cNvSpPr>
            <a:spLocks noGrp="1"/>
          </p:cNvSpPr>
          <p:nvPr>
            <p:ph type="sldNum" sz="quarter" idx="12"/>
          </p:nvPr>
        </p:nvSpPr>
        <p:spPr>
          <a:xfrm>
            <a:off x="10837334" y="6470704"/>
            <a:ext cx="973666" cy="274320"/>
          </a:xfrm>
        </p:spPr>
        <p:txBody>
          <a:bodyPr>
            <a:normAutofit/>
          </a:bodyPr>
          <a:lstStyle/>
          <a:p>
            <a:pPr>
              <a:spcAft>
                <a:spcPts val="600"/>
              </a:spcAft>
            </a:pPr>
            <a:fld id="{3A98EE3D-8CD1-4C3F-BD1C-C98C9596463C}" type="slidenum">
              <a:rPr lang="en-US" smtClean="0"/>
              <a:pPr>
                <a:spcAft>
                  <a:spcPts val="600"/>
                </a:spcAft>
              </a:pPr>
              <a:t>12</a:t>
            </a:fld>
            <a:endParaRPr lang="en-US"/>
          </a:p>
        </p:txBody>
      </p:sp>
      <p:graphicFrame>
        <p:nvGraphicFramePr>
          <p:cNvPr id="7" name="Content Placeholder 2">
            <a:extLst>
              <a:ext uri="{FF2B5EF4-FFF2-40B4-BE49-F238E27FC236}">
                <a16:creationId xmlns:a16="http://schemas.microsoft.com/office/drawing/2014/main" id="{9443B8ED-777B-4914-FF97-32F17557C464}"/>
              </a:ext>
            </a:extLst>
          </p:cNvPr>
          <p:cNvGraphicFramePr>
            <a:graphicFrameLocks noGrp="1"/>
          </p:cNvGraphicFramePr>
          <p:nvPr>
            <p:ph idx="1"/>
            <p:extLst>
              <p:ext uri="{D42A27DB-BD31-4B8C-83A1-F6EECF244321}">
                <p14:modId xmlns:p14="http://schemas.microsoft.com/office/powerpoint/2010/main" val="290658832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0313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CD53A-3321-FDB9-CA50-70544F935C22}"/>
              </a:ext>
            </a:extLst>
          </p:cNvPr>
          <p:cNvSpPr>
            <a:spLocks noGrp="1"/>
          </p:cNvSpPr>
          <p:nvPr>
            <p:ph type="ctrTitle"/>
          </p:nvPr>
        </p:nvSpPr>
        <p:spPr/>
        <p:txBody>
          <a:bodyPr/>
          <a:lstStyle/>
          <a:p>
            <a:r>
              <a:rPr lang="en-US" dirty="0"/>
              <a:t>TESTING</a:t>
            </a:r>
          </a:p>
        </p:txBody>
      </p:sp>
      <p:sp>
        <p:nvSpPr>
          <p:cNvPr id="4" name="Text Placeholder 3">
            <a:extLst>
              <a:ext uri="{FF2B5EF4-FFF2-40B4-BE49-F238E27FC236}">
                <a16:creationId xmlns:a16="http://schemas.microsoft.com/office/drawing/2014/main" id="{548BD71C-DCE9-9855-DCBE-675F20E94682}"/>
              </a:ext>
            </a:extLst>
          </p:cNvPr>
          <p:cNvSpPr>
            <a:spLocks noGrp="1"/>
          </p:cNvSpPr>
          <p:nvPr>
            <p:ph type="body" sz="quarter" idx="16"/>
          </p:nvPr>
        </p:nvSpPr>
        <p:spPr/>
        <p:txBody>
          <a:bodyPr/>
          <a:lstStyle/>
          <a:p>
            <a:r>
              <a:rPr lang="en-US" dirty="0"/>
              <a:t>Components</a:t>
            </a:r>
          </a:p>
        </p:txBody>
      </p:sp>
      <p:pic>
        <p:nvPicPr>
          <p:cNvPr id="20" name="Picture Placeholder 19" descr="Processor">
            <a:extLst>
              <a:ext uri="{FF2B5EF4-FFF2-40B4-BE49-F238E27FC236}">
                <a16:creationId xmlns:a16="http://schemas.microsoft.com/office/drawing/2014/main" id="{9C5549D3-8A47-7E6D-1525-0B5E7C0A8492}"/>
              </a:ext>
            </a:extLst>
          </p:cNvPr>
          <p:cNvPicPr>
            <a:picLocks noGrp="1" noChangeAspect="1"/>
          </p:cNvPicPr>
          <p:nvPr>
            <p:ph type="pic" sz="quarter" idx="23"/>
          </p:nvPr>
        </p:nvPicPr>
        <p:blipFill>
          <a:blip r:embed="rId3">
            <a:extLst>
              <a:ext uri="{96DAC541-7B7A-43D3-8B79-37D633B846F1}">
                <asvg:svgBlip xmlns:asvg="http://schemas.microsoft.com/office/drawing/2016/SVG/main" r:embed="rId4"/>
              </a:ext>
            </a:extLst>
          </a:blip>
          <a:srcRect t="4502" b="4502"/>
          <a:stretch>
            <a:fillRect/>
          </a:stretch>
        </p:blipFill>
        <p:spPr/>
      </p:pic>
      <p:sp>
        <p:nvSpPr>
          <p:cNvPr id="9" name="Text Placeholder 8">
            <a:extLst>
              <a:ext uri="{FF2B5EF4-FFF2-40B4-BE49-F238E27FC236}">
                <a16:creationId xmlns:a16="http://schemas.microsoft.com/office/drawing/2014/main" id="{ABB0AEFB-9FA8-4379-DA69-49759E72608E}"/>
              </a:ext>
            </a:extLst>
          </p:cNvPr>
          <p:cNvSpPr>
            <a:spLocks noGrp="1"/>
          </p:cNvSpPr>
          <p:nvPr>
            <p:ph type="body" sz="quarter" idx="20"/>
          </p:nvPr>
        </p:nvSpPr>
        <p:spPr>
          <a:xfrm>
            <a:off x="4739273" y="3665497"/>
            <a:ext cx="2847975" cy="738663"/>
          </a:xfrm>
        </p:spPr>
        <p:txBody>
          <a:bodyPr/>
          <a:lstStyle/>
          <a:p>
            <a:r>
              <a:rPr lang="en-US" sz="1200" dirty="0"/>
              <a:t>While working with broker we face problem as our program didn’t load and due to wrong topic names and subscription titles. But later in process it was fixed.</a:t>
            </a:r>
          </a:p>
          <a:p>
            <a:endParaRPr lang="en-US" sz="1200" dirty="0"/>
          </a:p>
        </p:txBody>
      </p:sp>
      <p:sp>
        <p:nvSpPr>
          <p:cNvPr id="7" name="Text Placeholder 6">
            <a:extLst>
              <a:ext uri="{FF2B5EF4-FFF2-40B4-BE49-F238E27FC236}">
                <a16:creationId xmlns:a16="http://schemas.microsoft.com/office/drawing/2014/main" id="{CEAC814C-D211-009A-190F-549B7A0D6398}"/>
              </a:ext>
            </a:extLst>
          </p:cNvPr>
          <p:cNvSpPr>
            <a:spLocks noGrp="1"/>
          </p:cNvSpPr>
          <p:nvPr>
            <p:ph type="body" sz="quarter" idx="18"/>
          </p:nvPr>
        </p:nvSpPr>
        <p:spPr>
          <a:xfrm>
            <a:off x="4707727" y="1894375"/>
            <a:ext cx="2847975" cy="3390899"/>
          </a:xfrm>
        </p:spPr>
        <p:txBody>
          <a:bodyPr/>
          <a:lstStyle/>
          <a:p>
            <a:r>
              <a:rPr lang="en-US" dirty="0"/>
              <a:t>BROKER</a:t>
            </a:r>
          </a:p>
        </p:txBody>
      </p:sp>
      <p:pic>
        <p:nvPicPr>
          <p:cNvPr id="24" name="Picture Placeholder 23" descr="Cloud Computing">
            <a:extLst>
              <a:ext uri="{FF2B5EF4-FFF2-40B4-BE49-F238E27FC236}">
                <a16:creationId xmlns:a16="http://schemas.microsoft.com/office/drawing/2014/main" id="{46E5B343-25E4-00BA-3D8C-EE6E0EE61C21}"/>
              </a:ext>
            </a:extLst>
          </p:cNvPr>
          <p:cNvPicPr>
            <a:picLocks noGrp="1" noChangeAspect="1"/>
          </p:cNvPicPr>
          <p:nvPr>
            <p:ph type="pic" sz="quarter" idx="24"/>
          </p:nvPr>
        </p:nvPicPr>
        <p:blipFill>
          <a:blip r:embed="rId5">
            <a:extLst>
              <a:ext uri="{96DAC541-7B7A-43D3-8B79-37D633B846F1}">
                <asvg:svgBlip xmlns:asvg="http://schemas.microsoft.com/office/drawing/2016/SVG/main" r:embed="rId6"/>
              </a:ext>
            </a:extLst>
          </a:blip>
          <a:srcRect t="4574" b="4574"/>
          <a:stretch>
            <a:fillRect/>
          </a:stretch>
        </p:blipFill>
        <p:spPr>
          <a:xfrm>
            <a:off x="5699710" y="2833688"/>
            <a:ext cx="792580" cy="720527"/>
          </a:xfrm>
        </p:spPr>
      </p:pic>
      <p:sp>
        <p:nvSpPr>
          <p:cNvPr id="10" name="Text Placeholder 9">
            <a:extLst>
              <a:ext uri="{FF2B5EF4-FFF2-40B4-BE49-F238E27FC236}">
                <a16:creationId xmlns:a16="http://schemas.microsoft.com/office/drawing/2014/main" id="{C0563BBD-CFF8-BAAA-D1C5-C6AC7B376BCA}"/>
              </a:ext>
            </a:extLst>
          </p:cNvPr>
          <p:cNvSpPr>
            <a:spLocks noGrp="1"/>
          </p:cNvSpPr>
          <p:nvPr>
            <p:ph type="body" sz="quarter" idx="21"/>
          </p:nvPr>
        </p:nvSpPr>
        <p:spPr>
          <a:xfrm>
            <a:off x="8281450" y="4010382"/>
            <a:ext cx="2275880" cy="893763"/>
          </a:xfrm>
        </p:spPr>
        <p:txBody>
          <a:bodyPr/>
          <a:lstStyle/>
          <a:p>
            <a:pPr lvl="0"/>
            <a:r>
              <a:rPr lang="en-US" dirty="0"/>
              <a:t>It was working fine from the beginning.</a:t>
            </a:r>
          </a:p>
        </p:txBody>
      </p:sp>
      <p:sp>
        <p:nvSpPr>
          <p:cNvPr id="2" name="Text Placeholder 1">
            <a:extLst>
              <a:ext uri="{FF2B5EF4-FFF2-40B4-BE49-F238E27FC236}">
                <a16:creationId xmlns:a16="http://schemas.microsoft.com/office/drawing/2014/main" id="{C5B8455C-CEA2-F7C8-E898-97C86849DC0E}"/>
              </a:ext>
            </a:extLst>
          </p:cNvPr>
          <p:cNvSpPr>
            <a:spLocks noGrp="1"/>
          </p:cNvSpPr>
          <p:nvPr>
            <p:ph type="body" sz="quarter" idx="19"/>
          </p:nvPr>
        </p:nvSpPr>
        <p:spPr>
          <a:xfrm>
            <a:off x="7995402" y="1859052"/>
            <a:ext cx="2847975" cy="3390899"/>
          </a:xfrm>
        </p:spPr>
        <p:txBody>
          <a:bodyPr/>
          <a:lstStyle/>
          <a:p>
            <a:r>
              <a:rPr lang="en-US" dirty="0"/>
              <a:t>APP</a:t>
            </a:r>
          </a:p>
        </p:txBody>
      </p:sp>
      <p:pic>
        <p:nvPicPr>
          <p:cNvPr id="29" name="Picture Placeholder 28" descr="Smart Phone">
            <a:extLst>
              <a:ext uri="{FF2B5EF4-FFF2-40B4-BE49-F238E27FC236}">
                <a16:creationId xmlns:a16="http://schemas.microsoft.com/office/drawing/2014/main" id="{438EC7F8-F792-C9DC-D00B-6E8C2E4D65FF}"/>
              </a:ext>
            </a:extLst>
          </p:cNvPr>
          <p:cNvPicPr>
            <a:picLocks noGrp="1" noChangeAspect="1"/>
          </p:cNvPicPr>
          <p:nvPr>
            <p:ph type="pic" sz="quarter" idx="25"/>
          </p:nvPr>
        </p:nvPicPr>
        <p:blipFill>
          <a:blip r:embed="rId7">
            <a:extLst>
              <a:ext uri="{96DAC541-7B7A-43D3-8B79-37D633B846F1}">
                <asvg:svgBlip xmlns:asvg="http://schemas.microsoft.com/office/drawing/2016/SVG/main" r:embed="rId8"/>
              </a:ext>
            </a:extLst>
          </a:blip>
          <a:srcRect t="4502" b="4502"/>
          <a:stretch>
            <a:fillRect/>
          </a:stretch>
        </p:blipFill>
        <p:spPr/>
      </p:pic>
      <p:sp>
        <p:nvSpPr>
          <p:cNvPr id="6" name="Slide Number Placeholder 5">
            <a:extLst>
              <a:ext uri="{FF2B5EF4-FFF2-40B4-BE49-F238E27FC236}">
                <a16:creationId xmlns:a16="http://schemas.microsoft.com/office/drawing/2014/main" id="{6314DC98-ED35-A03F-CA2C-D54F23D0FD11}"/>
              </a:ext>
            </a:extLst>
          </p:cNvPr>
          <p:cNvSpPr>
            <a:spLocks noGrp="1"/>
          </p:cNvSpPr>
          <p:nvPr>
            <p:ph type="sldNum" sz="quarter" idx="4"/>
          </p:nvPr>
        </p:nvSpPr>
        <p:spPr/>
        <p:txBody>
          <a:bodyPr/>
          <a:lstStyle/>
          <a:p>
            <a:fld id="{3A98EE3D-8CD1-4C3F-BD1C-C98C9596463C}" type="slidenum">
              <a:rPr lang="en-US" smtClean="0"/>
              <a:pPr/>
              <a:t>13</a:t>
            </a:fld>
            <a:endParaRPr lang="en-US" dirty="0"/>
          </a:p>
        </p:txBody>
      </p:sp>
      <p:sp>
        <p:nvSpPr>
          <p:cNvPr id="13" name="TextBox 12">
            <a:extLst>
              <a:ext uri="{FF2B5EF4-FFF2-40B4-BE49-F238E27FC236}">
                <a16:creationId xmlns:a16="http://schemas.microsoft.com/office/drawing/2014/main" id="{B5B6D787-A282-E3BE-85C1-E51F1273D4FF}"/>
              </a:ext>
            </a:extLst>
          </p:cNvPr>
          <p:cNvSpPr txBox="1"/>
          <p:nvPr/>
        </p:nvSpPr>
        <p:spPr>
          <a:xfrm>
            <a:off x="1509412" y="3799480"/>
            <a:ext cx="2698018" cy="738664"/>
          </a:xfrm>
          <a:prstGeom prst="rect">
            <a:avLst/>
          </a:prstGeom>
          <a:noFill/>
        </p:spPr>
        <p:txBody>
          <a:bodyPr wrap="square" rtlCol="0">
            <a:spAutoFit/>
          </a:bodyPr>
          <a:lstStyle/>
          <a:p>
            <a:r>
              <a:rPr lang="en-US" sz="1400" dirty="0">
                <a:latin typeface="+mj-lt"/>
                <a:cs typeface="Arial" panose="020B0604020202020204" pitchFamily="34" charset="0"/>
              </a:rPr>
              <a:t>So, our all sensor ,esp32 ,relay works perfectly , That’s why we didn’t face problems in this area</a:t>
            </a:r>
            <a:r>
              <a:rPr lang="en-US" sz="1400" dirty="0">
                <a:latin typeface="+mj-lt"/>
              </a:rPr>
              <a:t>.</a:t>
            </a:r>
          </a:p>
        </p:txBody>
      </p:sp>
    </p:spTree>
    <p:extLst>
      <p:ext uri="{BB962C8B-B14F-4D97-AF65-F5344CB8AC3E}">
        <p14:creationId xmlns:p14="http://schemas.microsoft.com/office/powerpoint/2010/main" val="212903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0C6DB7-2363-C50E-E89E-4A0D819D9A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5611BF-7F3F-1BE9-8099-2F8CED7448DC}"/>
              </a:ext>
            </a:extLst>
          </p:cNvPr>
          <p:cNvSpPr>
            <a:spLocks noGrp="1"/>
          </p:cNvSpPr>
          <p:nvPr>
            <p:ph type="ctrTitle"/>
          </p:nvPr>
        </p:nvSpPr>
        <p:spPr/>
        <p:txBody>
          <a:bodyPr>
            <a:normAutofit/>
          </a:bodyPr>
          <a:lstStyle/>
          <a:p>
            <a:r>
              <a:rPr lang="en-US" dirty="0"/>
              <a:t>Lesson one summary</a:t>
            </a:r>
          </a:p>
        </p:txBody>
      </p:sp>
      <p:sp>
        <p:nvSpPr>
          <p:cNvPr id="10" name="Subtitle 9">
            <a:extLst>
              <a:ext uri="{FF2B5EF4-FFF2-40B4-BE49-F238E27FC236}">
                <a16:creationId xmlns:a16="http://schemas.microsoft.com/office/drawing/2014/main" id="{0B0583C5-75D0-ACC3-C258-436751B0E6C5}"/>
              </a:ext>
            </a:extLst>
          </p:cNvPr>
          <p:cNvSpPr>
            <a:spLocks noGrp="1"/>
          </p:cNvSpPr>
          <p:nvPr>
            <p:ph type="subTitle" idx="1"/>
          </p:nvPr>
        </p:nvSpPr>
        <p:spPr>
          <a:xfrm>
            <a:off x="6397328" y="353962"/>
            <a:ext cx="4786877" cy="763899"/>
          </a:xfrm>
        </p:spPr>
        <p:txBody>
          <a:bodyPr>
            <a:normAutofit/>
          </a:bodyPr>
          <a:lstStyle/>
          <a:p>
            <a:r>
              <a:rPr lang="en-US" sz="3600" dirty="0"/>
              <a:t>Conclusion</a:t>
            </a:r>
          </a:p>
        </p:txBody>
      </p:sp>
      <p:pic>
        <p:nvPicPr>
          <p:cNvPr id="7" name="Picture Placeholder 6" descr="A close up of a circuit board">
            <a:extLst>
              <a:ext uri="{FF2B5EF4-FFF2-40B4-BE49-F238E27FC236}">
                <a16:creationId xmlns:a16="http://schemas.microsoft.com/office/drawing/2014/main" id="{CF23BEB1-DCD8-5DC0-FEF0-668B04277C71}"/>
              </a:ext>
            </a:extLst>
          </p:cNvPr>
          <p:cNvPicPr>
            <a:picLocks noGrp="1" noChangeAspect="1"/>
          </p:cNvPicPr>
          <p:nvPr>
            <p:ph type="pic" sz="quarter" idx="11"/>
          </p:nvPr>
        </p:nvPicPr>
        <p:blipFill>
          <a:blip r:embed="rId2"/>
          <a:srcRect l="1194" r="1194"/>
          <a:stretch/>
        </p:blipFill>
        <p:spPr/>
      </p:pic>
      <p:grpSp>
        <p:nvGrpSpPr>
          <p:cNvPr id="44" name="Group 43">
            <a:extLst>
              <a:ext uri="{FF2B5EF4-FFF2-40B4-BE49-F238E27FC236}">
                <a16:creationId xmlns:a16="http://schemas.microsoft.com/office/drawing/2014/main" id="{0FC0D3D0-DA4D-9F65-1B08-9CCD188D624A}"/>
              </a:ext>
              <a:ext uri="{C183D7F6-B498-43B3-948B-1728B52AA6E4}">
                <adec:decorative xmlns:adec="http://schemas.microsoft.com/office/drawing/2017/decorative" val="1"/>
              </a:ext>
            </a:extLst>
          </p:cNvPr>
          <p:cNvGrpSpPr/>
          <p:nvPr/>
        </p:nvGrpSpPr>
        <p:grpSpPr>
          <a:xfrm>
            <a:off x="3084061" y="0"/>
            <a:ext cx="2959129" cy="6871447"/>
            <a:chOff x="3084061" y="0"/>
            <a:chExt cx="2959129" cy="6871447"/>
          </a:xfrm>
        </p:grpSpPr>
        <p:sp>
          <p:nvSpPr>
            <p:cNvPr id="45" name="Freeform: Shape 44">
              <a:extLst>
                <a:ext uri="{FF2B5EF4-FFF2-40B4-BE49-F238E27FC236}">
                  <a16:creationId xmlns:a16="http://schemas.microsoft.com/office/drawing/2014/main" id="{7C059FD8-3C46-9B2E-AC9A-8108D3A6D4BA}"/>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46" name="Straight Connector 45">
              <a:extLst>
                <a:ext uri="{FF2B5EF4-FFF2-40B4-BE49-F238E27FC236}">
                  <a16:creationId xmlns:a16="http://schemas.microsoft.com/office/drawing/2014/main" id="{8034BE90-1305-C968-683E-B66C9B9CA1AC}"/>
                </a:ext>
              </a:extLst>
            </p:cNvPr>
            <p:cNvCxnSpPr>
              <a:cxnSpLocks/>
            </p:cNvCxnSpPr>
            <p:nvPr/>
          </p:nvCxnSpPr>
          <p:spPr>
            <a:xfrm flipH="1">
              <a:off x="308406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32A6CE41-C560-892F-9960-3B282983EEF0}"/>
              </a:ext>
            </a:extLst>
          </p:cNvPr>
          <p:cNvSpPr txBox="1"/>
          <p:nvPr/>
        </p:nvSpPr>
        <p:spPr>
          <a:xfrm>
            <a:off x="5924550" y="1358727"/>
            <a:ext cx="5840730" cy="4247317"/>
          </a:xfrm>
          <a:prstGeom prst="rect">
            <a:avLst/>
          </a:prstGeom>
          <a:noFill/>
        </p:spPr>
        <p:txBody>
          <a:bodyPr wrap="square" rtlCol="0">
            <a:spAutoFit/>
          </a:bodyPr>
          <a:lstStyle/>
          <a:p>
            <a:r>
              <a:rPr lang="en-US" dirty="0"/>
              <a:t>In conclusion, we successfully delivered a fully functional ESP32-based IoT Smart Home Controller that met all project objectives. The system consists of a physical unit that has been thoroughly tested and proven to operate safely under powered conditions. A fully functional Android mobile application was developed, enabling seamless </a:t>
            </a:r>
            <a:r>
              <a:rPr lang="en-US" dirty="0" err="1"/>
              <a:t>WiFi</a:t>
            </a:r>
            <a:r>
              <a:rPr lang="en-US" dirty="0"/>
              <a:t> connectivity between the user interface and the hardware. The project incorporates four or more core features, all accessible remotely through MQTT communication, allowing users to monitor and control home appliances from anywhere with an internet connection. This project demonstrates the practical implementation of IoT principles in a home automation context, combining embedded systems, wireless communication, and mobile app development into a cohesive and reliable smart home solution.</a:t>
            </a:r>
          </a:p>
        </p:txBody>
      </p:sp>
    </p:spTree>
    <p:extLst>
      <p:ext uri="{BB962C8B-B14F-4D97-AF65-F5344CB8AC3E}">
        <p14:creationId xmlns:p14="http://schemas.microsoft.com/office/powerpoint/2010/main" val="105376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52219-785E-4657-C5F4-A53FEF2EB02D}"/>
              </a:ext>
            </a:extLst>
          </p:cNvPr>
          <p:cNvSpPr>
            <a:spLocks noGrp="1"/>
          </p:cNvSpPr>
          <p:nvPr>
            <p:ph type="ctrTitle"/>
          </p:nvPr>
        </p:nvSpPr>
        <p:spPr/>
        <p:txBody>
          <a:bodyPr/>
          <a:lstStyle/>
          <a:p>
            <a:r>
              <a:rPr lang="en-US" dirty="0"/>
              <a:t>Thank you</a:t>
            </a:r>
          </a:p>
        </p:txBody>
      </p:sp>
      <p:pic>
        <p:nvPicPr>
          <p:cNvPr id="6" name="Picture Placeholder 5" descr="A person and person looking at a computer screen">
            <a:extLst>
              <a:ext uri="{FF2B5EF4-FFF2-40B4-BE49-F238E27FC236}">
                <a16:creationId xmlns:a16="http://schemas.microsoft.com/office/drawing/2014/main" id="{AA35CD3A-9896-7953-C82D-AAE87F6124DB}"/>
              </a:ext>
            </a:extLst>
          </p:cNvPr>
          <p:cNvPicPr>
            <a:picLocks noGrp="1" noChangeAspect="1"/>
          </p:cNvPicPr>
          <p:nvPr>
            <p:ph type="pic" sz="quarter" idx="11"/>
          </p:nvPr>
        </p:nvPicPr>
        <p:blipFill>
          <a:blip r:embed="rId2"/>
          <a:srcRect l="127" r="127"/>
          <a:stretch/>
        </p:blipFill>
        <p:spPr/>
      </p:pic>
      <p:grpSp>
        <p:nvGrpSpPr>
          <p:cNvPr id="7" name="Group 6">
            <a:extLst>
              <a:ext uri="{FF2B5EF4-FFF2-40B4-BE49-F238E27FC236}">
                <a16:creationId xmlns:a16="http://schemas.microsoft.com/office/drawing/2014/main" id="{6A8DFC8D-4AE6-170E-C27A-DA97EBD7DC87}"/>
              </a:ext>
              <a:ext uri="{C183D7F6-B498-43B3-948B-1728B52AA6E4}">
                <adec:decorative xmlns:adec="http://schemas.microsoft.com/office/drawing/2017/decorative" val="1"/>
              </a:ext>
            </a:extLst>
          </p:cNvPr>
          <p:cNvGrpSpPr/>
          <p:nvPr/>
        </p:nvGrpSpPr>
        <p:grpSpPr>
          <a:xfrm>
            <a:off x="4059704" y="0"/>
            <a:ext cx="2928883" cy="6871447"/>
            <a:chOff x="4059704" y="0"/>
            <a:chExt cx="2928883" cy="6871447"/>
          </a:xfrm>
        </p:grpSpPr>
        <p:sp>
          <p:nvSpPr>
            <p:cNvPr id="8" name="Freeform: Shape 7">
              <a:extLst>
                <a:ext uri="{FF2B5EF4-FFF2-40B4-BE49-F238E27FC236}">
                  <a16:creationId xmlns:a16="http://schemas.microsoft.com/office/drawing/2014/main" id="{CF966C9E-A9A2-BF8C-EDCB-B7F6AE51C425}"/>
                </a:ext>
              </a:extLst>
            </p:cNvPr>
            <p:cNvSpPr/>
            <p:nvPr/>
          </p:nvSpPr>
          <p:spPr>
            <a:xfrm rot="10800000">
              <a:off x="4443586" y="50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9" name="Straight Connector 8">
              <a:extLst>
                <a:ext uri="{FF2B5EF4-FFF2-40B4-BE49-F238E27FC236}">
                  <a16:creationId xmlns:a16="http://schemas.microsoft.com/office/drawing/2014/main" id="{433BC35A-F255-48AA-48B8-D6561A6FAB9E}"/>
                </a:ext>
              </a:extLst>
            </p:cNvPr>
            <p:cNvCxnSpPr>
              <a:cxnSpLocks/>
            </p:cNvCxnSpPr>
            <p:nvPr/>
          </p:nvCxnSpPr>
          <p:spPr>
            <a:xfrm flipH="1">
              <a:off x="4059704"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9485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p:txBody>
          <a:bodyPr/>
          <a:lstStyle/>
          <a:p>
            <a:r>
              <a:rPr lang="en-US" dirty="0"/>
              <a:t>INTRO TO </a:t>
            </a:r>
            <a:r>
              <a:rPr lang="en-US" dirty="0">
                <a:solidFill>
                  <a:schemeClr val="accent1"/>
                </a:solidFill>
              </a:rPr>
              <a:t>DEVICE </a:t>
            </a:r>
            <a:endParaRPr lang="en-US" dirty="0"/>
          </a:p>
        </p:txBody>
      </p:sp>
      <p:graphicFrame>
        <p:nvGraphicFramePr>
          <p:cNvPr id="28" name="Text Placeholder 23">
            <a:extLst>
              <a:ext uri="{FF2B5EF4-FFF2-40B4-BE49-F238E27FC236}">
                <a16:creationId xmlns:a16="http://schemas.microsoft.com/office/drawing/2014/main" id="{556177E8-9B64-7F4B-E404-3D5BDC2F1A0C}"/>
              </a:ext>
            </a:extLst>
          </p:cNvPr>
          <p:cNvGraphicFramePr>
            <a:graphicFrameLocks noGrp="1"/>
          </p:cNvGraphicFramePr>
          <p:nvPr>
            <p:ph sz="quarter" idx="17"/>
          </p:nvPr>
        </p:nvGraphicFramePr>
        <p:xfrm>
          <a:off x="796322" y="2252076"/>
          <a:ext cx="5797550" cy="3051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 name="Picture Placeholder 18" descr="A person working at a desk">
            <a:extLst>
              <a:ext uri="{FF2B5EF4-FFF2-40B4-BE49-F238E27FC236}">
                <a16:creationId xmlns:a16="http://schemas.microsoft.com/office/drawing/2014/main" id="{52D45C27-4F4D-5A89-8C52-CB8FC47BCEFF}"/>
              </a:ext>
            </a:extLst>
          </p:cNvPr>
          <p:cNvPicPr>
            <a:picLocks noGrp="1" noChangeAspect="1"/>
          </p:cNvPicPr>
          <p:nvPr>
            <p:ph type="pic" sz="quarter" idx="11"/>
          </p:nvPr>
        </p:nvPicPr>
        <p:blipFill>
          <a:blip r:embed="rId7"/>
          <a:srcRect l="3565" r="3565"/>
          <a:stretch/>
        </p:blipFill>
        <p:spPr>
          <a:xfrm flipH="1">
            <a:off x="7370364" y="-3219"/>
            <a:ext cx="5024825" cy="6858000"/>
          </a:xfrm>
        </p:spPr>
      </p:pic>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p:txBody>
          <a:bodyPr/>
          <a:lstStyle/>
          <a:p>
            <a:fld id="{3A98EE3D-8CD1-4C3F-BD1C-C98C9596463C}" type="slidenum">
              <a:rPr lang="en-US" smtClean="0"/>
              <a:pPr/>
              <a:t>2</a:t>
            </a:fld>
            <a:endParaRPr lang="en-US" dirty="0"/>
          </a:p>
        </p:txBody>
      </p:sp>
      <p:sp>
        <p:nvSpPr>
          <p:cNvPr id="12" name="Freeform: Shape 11">
            <a:extLst>
              <a:ext uri="{FF2B5EF4-FFF2-40B4-BE49-F238E27FC236}">
                <a16:creationId xmlns:a16="http://schemas.microsoft.com/office/drawing/2014/main" id="{3E7466B0-B69A-FEBF-B8E0-FDA9AEAC709F}"/>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13" name="Graphic 12">
            <a:extLst>
              <a:ext uri="{FF2B5EF4-FFF2-40B4-BE49-F238E27FC236}">
                <a16:creationId xmlns:a16="http://schemas.microsoft.com/office/drawing/2014/main" id="{2756CFB8-E805-3CF9-61D2-C02341EC764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7829202" y="5156615"/>
            <a:ext cx="878334" cy="1705001"/>
          </a:xfrm>
          <a:prstGeom prst="rect">
            <a:avLst/>
          </a:prstGeom>
        </p:spPr>
      </p:pic>
    </p:spTree>
    <p:extLst>
      <p:ext uri="{BB962C8B-B14F-4D97-AF65-F5344CB8AC3E}">
        <p14:creationId xmlns:p14="http://schemas.microsoft.com/office/powerpoint/2010/main" val="311328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A9853D-6317-C886-3953-ECADC51050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0690EE-B71F-65BE-81B8-5D5AB77C4462}"/>
              </a:ext>
            </a:extLst>
          </p:cNvPr>
          <p:cNvSpPr>
            <a:spLocks noGrp="1"/>
          </p:cNvSpPr>
          <p:nvPr>
            <p:ph type="title"/>
          </p:nvPr>
        </p:nvSpPr>
        <p:spPr>
          <a:xfrm>
            <a:off x="824241" y="271332"/>
            <a:ext cx="10058400" cy="1450757"/>
          </a:xfrm>
        </p:spPr>
        <p:txBody>
          <a:bodyPr>
            <a:normAutofit/>
          </a:bodyPr>
          <a:lstStyle/>
          <a:p>
            <a:r>
              <a:rPr lang="en-US" dirty="0"/>
              <a:t>I</a:t>
            </a:r>
            <a:r>
              <a:rPr lang="en-US" dirty="0">
                <a:solidFill>
                  <a:schemeClr val="tx1"/>
                </a:solidFill>
              </a:rPr>
              <a:t>INTENDED OUTCOME</a:t>
            </a:r>
            <a:endParaRPr lang="en-US" dirty="0"/>
          </a:p>
        </p:txBody>
      </p:sp>
      <p:sp>
        <p:nvSpPr>
          <p:cNvPr id="12" name="Footer Placeholder 11">
            <a:extLst>
              <a:ext uri="{FF2B5EF4-FFF2-40B4-BE49-F238E27FC236}">
                <a16:creationId xmlns:a16="http://schemas.microsoft.com/office/drawing/2014/main" id="{29B68D38-5A84-2DC2-F997-D5C25175841A}"/>
              </a:ext>
            </a:extLst>
          </p:cNvPr>
          <p:cNvSpPr>
            <a:spLocks noGrp="1"/>
          </p:cNvSpPr>
          <p:nvPr>
            <p:ph type="ftr" sz="quarter" idx="3"/>
          </p:nvPr>
        </p:nvSpPr>
        <p:spPr/>
        <p:txBody>
          <a:bodyPr/>
          <a:lstStyle/>
          <a:p>
            <a:r>
              <a:rPr lang="en-US"/>
              <a:t>RFID </a:t>
            </a:r>
            <a:endParaRPr lang="en-US" dirty="0"/>
          </a:p>
        </p:txBody>
      </p:sp>
      <p:sp>
        <p:nvSpPr>
          <p:cNvPr id="13" name="Slide Number Placeholder 12">
            <a:extLst>
              <a:ext uri="{FF2B5EF4-FFF2-40B4-BE49-F238E27FC236}">
                <a16:creationId xmlns:a16="http://schemas.microsoft.com/office/drawing/2014/main" id="{288CBFBE-F144-CE9A-91F8-A4D4F5C4D28D}"/>
              </a:ext>
            </a:extLst>
          </p:cNvPr>
          <p:cNvSpPr>
            <a:spLocks noGrp="1"/>
          </p:cNvSpPr>
          <p:nvPr>
            <p:ph type="sldNum" sz="quarter" idx="4"/>
          </p:nvPr>
        </p:nvSpPr>
        <p:spPr/>
        <p:txBody>
          <a:bodyPr/>
          <a:lstStyle/>
          <a:p>
            <a:fld id="{3A98EE3D-8CD1-4C3F-BD1C-C98C9596463C}" type="slidenum">
              <a:rPr lang="en-US" smtClean="0"/>
              <a:pPr/>
              <a:t>3</a:t>
            </a:fld>
            <a:endParaRPr lang="en-US" dirty="0"/>
          </a:p>
        </p:txBody>
      </p:sp>
      <p:sp>
        <p:nvSpPr>
          <p:cNvPr id="3" name="Rectangle 2" descr="Astronaut">
            <a:extLst>
              <a:ext uri="{FF2B5EF4-FFF2-40B4-BE49-F238E27FC236}">
                <a16:creationId xmlns:a16="http://schemas.microsoft.com/office/drawing/2014/main" id="{F829F236-EF28-436D-15D2-720748F98071}"/>
              </a:ext>
            </a:extLst>
          </p:cNvPr>
          <p:cNvSpPr/>
          <p:nvPr/>
        </p:nvSpPr>
        <p:spPr>
          <a:xfrm>
            <a:off x="1259599" y="2648509"/>
            <a:ext cx="688183" cy="68818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4" name="Group 3">
            <a:extLst>
              <a:ext uri="{FF2B5EF4-FFF2-40B4-BE49-F238E27FC236}">
                <a16:creationId xmlns:a16="http://schemas.microsoft.com/office/drawing/2014/main" id="{C4E4F73D-B5ED-C16A-5180-7970CF4FA139}"/>
              </a:ext>
            </a:extLst>
          </p:cNvPr>
          <p:cNvGrpSpPr/>
          <p:nvPr/>
        </p:nvGrpSpPr>
        <p:grpSpPr>
          <a:xfrm>
            <a:off x="839042" y="3597773"/>
            <a:ext cx="1529296" cy="611718"/>
            <a:chOff x="841" y="2344441"/>
            <a:chExt cx="1529296" cy="611718"/>
          </a:xfrm>
        </p:grpSpPr>
        <p:sp>
          <p:nvSpPr>
            <p:cNvPr id="27" name="Rectangle 26">
              <a:extLst>
                <a:ext uri="{FF2B5EF4-FFF2-40B4-BE49-F238E27FC236}">
                  <a16:creationId xmlns:a16="http://schemas.microsoft.com/office/drawing/2014/main" id="{1C7D4CA3-3BD0-0437-ECDD-54472EBA0A07}"/>
                </a:ext>
              </a:extLst>
            </p:cNvPr>
            <p:cNvSpPr/>
            <p:nvPr/>
          </p:nvSpPr>
          <p:spPr>
            <a:xfrm>
              <a:off x="841" y="2344441"/>
              <a:ext cx="1529296" cy="6117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8" name="TextBox 27">
              <a:extLst>
                <a:ext uri="{FF2B5EF4-FFF2-40B4-BE49-F238E27FC236}">
                  <a16:creationId xmlns:a16="http://schemas.microsoft.com/office/drawing/2014/main" id="{E0C0F0CF-2314-180D-2396-C5060B71130E}"/>
                </a:ext>
              </a:extLst>
            </p:cNvPr>
            <p:cNvSpPr txBox="1"/>
            <p:nvPr/>
          </p:nvSpPr>
          <p:spPr>
            <a:xfrm>
              <a:off x="841" y="2344441"/>
              <a:ext cx="1529296" cy="6117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A reliable, user-friendly system that:</a:t>
              </a:r>
            </a:p>
          </p:txBody>
        </p:sp>
      </p:grpSp>
      <p:sp>
        <p:nvSpPr>
          <p:cNvPr id="5" name="Rectangle 4" descr="Lightbulb">
            <a:extLst>
              <a:ext uri="{FF2B5EF4-FFF2-40B4-BE49-F238E27FC236}">
                <a16:creationId xmlns:a16="http://schemas.microsoft.com/office/drawing/2014/main" id="{D3BC63AC-8B68-BEA0-C5F5-4D1C6EBE599C}"/>
              </a:ext>
            </a:extLst>
          </p:cNvPr>
          <p:cNvSpPr/>
          <p:nvPr/>
        </p:nvSpPr>
        <p:spPr>
          <a:xfrm>
            <a:off x="3056523" y="2648509"/>
            <a:ext cx="688183" cy="68818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6" name="Group 5">
            <a:extLst>
              <a:ext uri="{FF2B5EF4-FFF2-40B4-BE49-F238E27FC236}">
                <a16:creationId xmlns:a16="http://schemas.microsoft.com/office/drawing/2014/main" id="{5F6BBDD7-4503-20F4-2FF9-F7A8D7BF0743}"/>
              </a:ext>
            </a:extLst>
          </p:cNvPr>
          <p:cNvGrpSpPr/>
          <p:nvPr/>
        </p:nvGrpSpPr>
        <p:grpSpPr>
          <a:xfrm>
            <a:off x="2635966" y="3597773"/>
            <a:ext cx="1529296" cy="611718"/>
            <a:chOff x="1797765" y="2344441"/>
            <a:chExt cx="1529296" cy="611718"/>
          </a:xfrm>
        </p:grpSpPr>
        <p:sp>
          <p:nvSpPr>
            <p:cNvPr id="25" name="Rectangle 24">
              <a:extLst>
                <a:ext uri="{FF2B5EF4-FFF2-40B4-BE49-F238E27FC236}">
                  <a16:creationId xmlns:a16="http://schemas.microsoft.com/office/drawing/2014/main" id="{331B1B81-E60F-C840-ABB2-ADDE2EA7A5F9}"/>
                </a:ext>
              </a:extLst>
            </p:cNvPr>
            <p:cNvSpPr/>
            <p:nvPr/>
          </p:nvSpPr>
          <p:spPr>
            <a:xfrm>
              <a:off x="1797765" y="2344441"/>
              <a:ext cx="1529296" cy="6117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6" name="TextBox 25">
              <a:extLst>
                <a:ext uri="{FF2B5EF4-FFF2-40B4-BE49-F238E27FC236}">
                  <a16:creationId xmlns:a16="http://schemas.microsoft.com/office/drawing/2014/main" id="{CBBAC8B1-23EB-58C4-736F-C6B1767BAC89}"/>
                </a:ext>
              </a:extLst>
            </p:cNvPr>
            <p:cNvSpPr txBox="1"/>
            <p:nvPr/>
          </p:nvSpPr>
          <p:spPr>
            <a:xfrm>
              <a:off x="1797765" y="2344441"/>
              <a:ext cx="1529296" cy="6117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Controls lights, fans, and AC units from a single touchpoint</a:t>
              </a:r>
            </a:p>
          </p:txBody>
        </p:sp>
      </p:grpSp>
      <p:sp>
        <p:nvSpPr>
          <p:cNvPr id="7" name="Rectangle 6" descr="Stopwatch">
            <a:extLst>
              <a:ext uri="{FF2B5EF4-FFF2-40B4-BE49-F238E27FC236}">
                <a16:creationId xmlns:a16="http://schemas.microsoft.com/office/drawing/2014/main" id="{F3DCCEFC-6A9C-FE8A-9ADB-BDC7702914B8}"/>
              </a:ext>
            </a:extLst>
          </p:cNvPr>
          <p:cNvSpPr/>
          <p:nvPr/>
        </p:nvSpPr>
        <p:spPr>
          <a:xfrm>
            <a:off x="4853447" y="2648509"/>
            <a:ext cx="688183" cy="68818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8" name="Group 7">
            <a:extLst>
              <a:ext uri="{FF2B5EF4-FFF2-40B4-BE49-F238E27FC236}">
                <a16:creationId xmlns:a16="http://schemas.microsoft.com/office/drawing/2014/main" id="{ECED531A-8905-3CD3-ECF2-A665DBC802AB}"/>
              </a:ext>
            </a:extLst>
          </p:cNvPr>
          <p:cNvGrpSpPr/>
          <p:nvPr/>
        </p:nvGrpSpPr>
        <p:grpSpPr>
          <a:xfrm>
            <a:off x="4432890" y="3597773"/>
            <a:ext cx="1529296" cy="611718"/>
            <a:chOff x="3594689" y="2344441"/>
            <a:chExt cx="1529296" cy="611718"/>
          </a:xfrm>
        </p:grpSpPr>
        <p:sp>
          <p:nvSpPr>
            <p:cNvPr id="23" name="Rectangle 22">
              <a:extLst>
                <a:ext uri="{FF2B5EF4-FFF2-40B4-BE49-F238E27FC236}">
                  <a16:creationId xmlns:a16="http://schemas.microsoft.com/office/drawing/2014/main" id="{947AB896-2AA7-4412-04EC-321576C5F15C}"/>
                </a:ext>
              </a:extLst>
            </p:cNvPr>
            <p:cNvSpPr/>
            <p:nvPr/>
          </p:nvSpPr>
          <p:spPr>
            <a:xfrm>
              <a:off x="3594689" y="2344441"/>
              <a:ext cx="1529296" cy="6117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4" name="TextBox 23">
              <a:extLst>
                <a:ext uri="{FF2B5EF4-FFF2-40B4-BE49-F238E27FC236}">
                  <a16:creationId xmlns:a16="http://schemas.microsoft.com/office/drawing/2014/main" id="{4D7F63A4-0F1D-615A-AA29-F0A59BAABF89}"/>
                </a:ext>
              </a:extLst>
            </p:cNvPr>
            <p:cNvSpPr txBox="1"/>
            <p:nvPr/>
          </p:nvSpPr>
          <p:spPr>
            <a:xfrm>
              <a:off x="3594689" y="2344441"/>
              <a:ext cx="1529296" cy="6117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Monitors real-time and historical power usage</a:t>
              </a:r>
            </a:p>
          </p:txBody>
        </p:sp>
      </p:grpSp>
      <p:sp>
        <p:nvSpPr>
          <p:cNvPr id="9" name="Rectangle 8" descr="Robot">
            <a:extLst>
              <a:ext uri="{FF2B5EF4-FFF2-40B4-BE49-F238E27FC236}">
                <a16:creationId xmlns:a16="http://schemas.microsoft.com/office/drawing/2014/main" id="{710FED47-00D0-AF27-DAA5-90E53CE26498}"/>
              </a:ext>
            </a:extLst>
          </p:cNvPr>
          <p:cNvSpPr/>
          <p:nvPr/>
        </p:nvSpPr>
        <p:spPr>
          <a:xfrm>
            <a:off x="6650371" y="2648509"/>
            <a:ext cx="688183" cy="688183"/>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10" name="Group 9">
            <a:extLst>
              <a:ext uri="{FF2B5EF4-FFF2-40B4-BE49-F238E27FC236}">
                <a16:creationId xmlns:a16="http://schemas.microsoft.com/office/drawing/2014/main" id="{AC9C9D31-B167-83BE-6EEB-4111FB6C932F}"/>
              </a:ext>
            </a:extLst>
          </p:cNvPr>
          <p:cNvGrpSpPr/>
          <p:nvPr/>
        </p:nvGrpSpPr>
        <p:grpSpPr>
          <a:xfrm>
            <a:off x="6229814" y="3597773"/>
            <a:ext cx="1529296" cy="611718"/>
            <a:chOff x="5391613" y="2344441"/>
            <a:chExt cx="1529296" cy="611718"/>
          </a:xfrm>
        </p:grpSpPr>
        <p:sp>
          <p:nvSpPr>
            <p:cNvPr id="21" name="Rectangle 20">
              <a:extLst>
                <a:ext uri="{FF2B5EF4-FFF2-40B4-BE49-F238E27FC236}">
                  <a16:creationId xmlns:a16="http://schemas.microsoft.com/office/drawing/2014/main" id="{D6EAD3FC-74F3-6EE3-8AC6-88C635950259}"/>
                </a:ext>
              </a:extLst>
            </p:cNvPr>
            <p:cNvSpPr/>
            <p:nvPr/>
          </p:nvSpPr>
          <p:spPr>
            <a:xfrm>
              <a:off x="5391613" y="2344441"/>
              <a:ext cx="1529296" cy="6117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 name="TextBox 21">
              <a:extLst>
                <a:ext uri="{FF2B5EF4-FFF2-40B4-BE49-F238E27FC236}">
                  <a16:creationId xmlns:a16="http://schemas.microsoft.com/office/drawing/2014/main" id="{74B65636-3389-E867-5708-4CDF72717822}"/>
                </a:ext>
              </a:extLst>
            </p:cNvPr>
            <p:cNvSpPr txBox="1"/>
            <p:nvPr/>
          </p:nvSpPr>
          <p:spPr>
            <a:xfrm>
              <a:off x="5391613" y="2344441"/>
              <a:ext cx="1529296" cy="6117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Enables remote control via mobile app (iOS/Android)</a:t>
              </a:r>
            </a:p>
          </p:txBody>
        </p:sp>
      </p:grpSp>
      <p:sp>
        <p:nvSpPr>
          <p:cNvPr id="11" name="Rectangle 10" descr="Gears">
            <a:extLst>
              <a:ext uri="{FF2B5EF4-FFF2-40B4-BE49-F238E27FC236}">
                <a16:creationId xmlns:a16="http://schemas.microsoft.com/office/drawing/2014/main" id="{8ADA3956-602C-4288-C048-69C68B64FA2F}"/>
              </a:ext>
            </a:extLst>
          </p:cNvPr>
          <p:cNvSpPr/>
          <p:nvPr/>
        </p:nvSpPr>
        <p:spPr>
          <a:xfrm>
            <a:off x="8447294" y="2648509"/>
            <a:ext cx="688183" cy="688183"/>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14" name="Group 13">
            <a:extLst>
              <a:ext uri="{FF2B5EF4-FFF2-40B4-BE49-F238E27FC236}">
                <a16:creationId xmlns:a16="http://schemas.microsoft.com/office/drawing/2014/main" id="{73FCAD62-A080-5B56-53DA-534D0096C371}"/>
              </a:ext>
            </a:extLst>
          </p:cNvPr>
          <p:cNvGrpSpPr/>
          <p:nvPr/>
        </p:nvGrpSpPr>
        <p:grpSpPr>
          <a:xfrm>
            <a:off x="8026738" y="3597773"/>
            <a:ext cx="1529296" cy="611718"/>
            <a:chOff x="7188537" y="2344441"/>
            <a:chExt cx="1529296" cy="611718"/>
          </a:xfrm>
        </p:grpSpPr>
        <p:sp>
          <p:nvSpPr>
            <p:cNvPr id="19" name="Rectangle 18">
              <a:extLst>
                <a:ext uri="{FF2B5EF4-FFF2-40B4-BE49-F238E27FC236}">
                  <a16:creationId xmlns:a16="http://schemas.microsoft.com/office/drawing/2014/main" id="{A3630D91-0440-DF0C-ACFA-2E801821775E}"/>
                </a:ext>
              </a:extLst>
            </p:cNvPr>
            <p:cNvSpPr/>
            <p:nvPr/>
          </p:nvSpPr>
          <p:spPr>
            <a:xfrm>
              <a:off x="7188537" y="2344441"/>
              <a:ext cx="1529296" cy="6117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0" name="TextBox 19">
              <a:extLst>
                <a:ext uri="{FF2B5EF4-FFF2-40B4-BE49-F238E27FC236}">
                  <a16:creationId xmlns:a16="http://schemas.microsoft.com/office/drawing/2014/main" id="{00EFBCCA-DDB6-D8DD-89ED-879E220F4CFC}"/>
                </a:ext>
              </a:extLst>
            </p:cNvPr>
            <p:cNvSpPr txBox="1"/>
            <p:nvPr/>
          </p:nvSpPr>
          <p:spPr>
            <a:xfrm>
              <a:off x="7188537" y="2344441"/>
              <a:ext cx="1529296" cy="6117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Automates routines based on sensors</a:t>
              </a:r>
            </a:p>
          </p:txBody>
        </p:sp>
      </p:grpSp>
      <p:grpSp>
        <p:nvGrpSpPr>
          <p:cNvPr id="16" name="Group 15">
            <a:extLst>
              <a:ext uri="{FF2B5EF4-FFF2-40B4-BE49-F238E27FC236}">
                <a16:creationId xmlns:a16="http://schemas.microsoft.com/office/drawing/2014/main" id="{9FB7283E-BF27-BD5E-50C3-C046D393B723}"/>
              </a:ext>
            </a:extLst>
          </p:cNvPr>
          <p:cNvGrpSpPr/>
          <p:nvPr/>
        </p:nvGrpSpPr>
        <p:grpSpPr>
          <a:xfrm>
            <a:off x="9823662" y="3597773"/>
            <a:ext cx="1529296" cy="611718"/>
            <a:chOff x="8985461" y="2344441"/>
            <a:chExt cx="1529296" cy="611718"/>
          </a:xfrm>
        </p:grpSpPr>
        <p:sp>
          <p:nvSpPr>
            <p:cNvPr id="17" name="Rectangle 16">
              <a:extLst>
                <a:ext uri="{FF2B5EF4-FFF2-40B4-BE49-F238E27FC236}">
                  <a16:creationId xmlns:a16="http://schemas.microsoft.com/office/drawing/2014/main" id="{A5302BDD-C7B3-40ED-3E28-3F651E98DAF4}"/>
                </a:ext>
              </a:extLst>
            </p:cNvPr>
            <p:cNvSpPr/>
            <p:nvPr/>
          </p:nvSpPr>
          <p:spPr>
            <a:xfrm>
              <a:off x="8985461" y="2344441"/>
              <a:ext cx="1529296" cy="6117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8" name="TextBox 17">
              <a:extLst>
                <a:ext uri="{FF2B5EF4-FFF2-40B4-BE49-F238E27FC236}">
                  <a16:creationId xmlns:a16="http://schemas.microsoft.com/office/drawing/2014/main" id="{E63F739A-930C-7CEF-0FE8-8B1D09876751}"/>
                </a:ext>
              </a:extLst>
            </p:cNvPr>
            <p:cNvSpPr txBox="1"/>
            <p:nvPr/>
          </p:nvSpPr>
          <p:spPr>
            <a:xfrm>
              <a:off x="8985461" y="2344441"/>
              <a:ext cx="1529296" cy="6117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endParaRPr lang="en-US" sz="1300" kern="1200" dirty="0"/>
            </a:p>
          </p:txBody>
        </p:sp>
      </p:grpSp>
    </p:spTree>
    <p:extLst>
      <p:ext uri="{BB962C8B-B14F-4D97-AF65-F5344CB8AC3E}">
        <p14:creationId xmlns:p14="http://schemas.microsoft.com/office/powerpoint/2010/main" val="530528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AC5D8A-7C97-F776-751F-8EAB90D43C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7FD1C0-9197-C5FB-7CD3-BC479365ABE0}"/>
              </a:ext>
            </a:extLst>
          </p:cNvPr>
          <p:cNvSpPr>
            <a:spLocks noGrp="1"/>
          </p:cNvSpPr>
          <p:nvPr>
            <p:ph type="title"/>
          </p:nvPr>
        </p:nvSpPr>
        <p:spPr>
          <a:xfrm>
            <a:off x="824241" y="271332"/>
            <a:ext cx="10058400" cy="1450757"/>
          </a:xfrm>
        </p:spPr>
        <p:txBody>
          <a:bodyPr>
            <a:normAutofit/>
          </a:bodyPr>
          <a:lstStyle/>
          <a:p>
            <a:r>
              <a:rPr lang="en-US" dirty="0"/>
              <a:t>I</a:t>
            </a:r>
            <a:r>
              <a:rPr lang="en-US" dirty="0">
                <a:solidFill>
                  <a:schemeClr val="tx1"/>
                </a:solidFill>
              </a:rPr>
              <a:t>DEMONSTARTION</a:t>
            </a:r>
            <a:endParaRPr lang="en-US" dirty="0"/>
          </a:p>
        </p:txBody>
      </p:sp>
      <p:sp>
        <p:nvSpPr>
          <p:cNvPr id="12" name="Footer Placeholder 11">
            <a:extLst>
              <a:ext uri="{FF2B5EF4-FFF2-40B4-BE49-F238E27FC236}">
                <a16:creationId xmlns:a16="http://schemas.microsoft.com/office/drawing/2014/main" id="{06F71385-F423-601C-52A7-61FCC3BC380B}"/>
              </a:ext>
            </a:extLst>
          </p:cNvPr>
          <p:cNvSpPr>
            <a:spLocks noGrp="1"/>
          </p:cNvSpPr>
          <p:nvPr>
            <p:ph type="ftr" sz="quarter" idx="3"/>
          </p:nvPr>
        </p:nvSpPr>
        <p:spPr/>
        <p:txBody>
          <a:bodyPr/>
          <a:lstStyle/>
          <a:p>
            <a:r>
              <a:rPr lang="en-US"/>
              <a:t>RFID </a:t>
            </a:r>
            <a:endParaRPr lang="en-US" dirty="0"/>
          </a:p>
        </p:txBody>
      </p:sp>
      <p:sp>
        <p:nvSpPr>
          <p:cNvPr id="13" name="Slide Number Placeholder 12">
            <a:extLst>
              <a:ext uri="{FF2B5EF4-FFF2-40B4-BE49-F238E27FC236}">
                <a16:creationId xmlns:a16="http://schemas.microsoft.com/office/drawing/2014/main" id="{6047EEBF-9FAF-9248-B9F2-987F9AAA5E29}"/>
              </a:ext>
            </a:extLst>
          </p:cNvPr>
          <p:cNvSpPr>
            <a:spLocks noGrp="1"/>
          </p:cNvSpPr>
          <p:nvPr>
            <p:ph type="sldNum" sz="quarter" idx="4"/>
          </p:nvPr>
        </p:nvSpPr>
        <p:spPr/>
        <p:txBody>
          <a:bodyPr/>
          <a:lstStyle/>
          <a:p>
            <a:fld id="{3A98EE3D-8CD1-4C3F-BD1C-C98C9596463C}" type="slidenum">
              <a:rPr lang="en-US" smtClean="0"/>
              <a:pPr/>
              <a:t>4</a:t>
            </a:fld>
            <a:endParaRPr lang="en-US" dirty="0"/>
          </a:p>
        </p:txBody>
      </p:sp>
      <p:grpSp>
        <p:nvGrpSpPr>
          <p:cNvPr id="16" name="Group 15">
            <a:extLst>
              <a:ext uri="{FF2B5EF4-FFF2-40B4-BE49-F238E27FC236}">
                <a16:creationId xmlns:a16="http://schemas.microsoft.com/office/drawing/2014/main" id="{1D4B3DC9-0727-6EAD-FBAB-1FDB68D86BBC}"/>
              </a:ext>
            </a:extLst>
          </p:cNvPr>
          <p:cNvGrpSpPr/>
          <p:nvPr/>
        </p:nvGrpSpPr>
        <p:grpSpPr>
          <a:xfrm>
            <a:off x="9823662" y="3597773"/>
            <a:ext cx="1529296" cy="611718"/>
            <a:chOff x="8985461" y="2344441"/>
            <a:chExt cx="1529296" cy="611718"/>
          </a:xfrm>
        </p:grpSpPr>
        <p:sp>
          <p:nvSpPr>
            <p:cNvPr id="17" name="Rectangle 16">
              <a:extLst>
                <a:ext uri="{FF2B5EF4-FFF2-40B4-BE49-F238E27FC236}">
                  <a16:creationId xmlns:a16="http://schemas.microsoft.com/office/drawing/2014/main" id="{4ABB3A54-B4B6-55A7-9C1A-22161FA07A72}"/>
                </a:ext>
              </a:extLst>
            </p:cNvPr>
            <p:cNvSpPr/>
            <p:nvPr/>
          </p:nvSpPr>
          <p:spPr>
            <a:xfrm>
              <a:off x="8985461" y="2344441"/>
              <a:ext cx="1529296" cy="6117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8" name="TextBox 17">
              <a:extLst>
                <a:ext uri="{FF2B5EF4-FFF2-40B4-BE49-F238E27FC236}">
                  <a16:creationId xmlns:a16="http://schemas.microsoft.com/office/drawing/2014/main" id="{15EF445B-1B71-16FE-3B72-B6C4FBCC0C38}"/>
                </a:ext>
              </a:extLst>
            </p:cNvPr>
            <p:cNvSpPr txBox="1"/>
            <p:nvPr/>
          </p:nvSpPr>
          <p:spPr>
            <a:xfrm>
              <a:off x="8985461" y="2344441"/>
              <a:ext cx="1529296" cy="6117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endParaRPr lang="en-US" sz="1300" kern="1200" dirty="0"/>
            </a:p>
          </p:txBody>
        </p:sp>
      </p:grpSp>
      <p:pic>
        <p:nvPicPr>
          <p:cNvPr id="15" name="DEmo_video">
            <a:hlinkClick r:id="" action="ppaction://media"/>
            <a:extLst>
              <a:ext uri="{FF2B5EF4-FFF2-40B4-BE49-F238E27FC236}">
                <a16:creationId xmlns:a16="http://schemas.microsoft.com/office/drawing/2014/main" id="{A67DF2B2-5253-DE0D-669B-A1901EE4FE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6320" y="1239521"/>
            <a:ext cx="10058400" cy="4805680"/>
          </a:xfrm>
          <a:prstGeom prst="rect">
            <a:avLst/>
          </a:prstGeom>
        </p:spPr>
      </p:pic>
    </p:spTree>
    <p:extLst>
      <p:ext uri="{BB962C8B-B14F-4D97-AF65-F5344CB8AC3E}">
        <p14:creationId xmlns:p14="http://schemas.microsoft.com/office/powerpoint/2010/main" val="57860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2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A768F1-9F8D-8D9B-E1A8-7948B95F916F}"/>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FD12A5BA-B063-4B33-AB08-86CF7D23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0" name="Straight Connector 49">
            <a:extLst>
              <a:ext uri="{FF2B5EF4-FFF2-40B4-BE49-F238E27FC236}">
                <a16:creationId xmlns:a16="http://schemas.microsoft.com/office/drawing/2014/main" id="{07DFAF29-6BD8-4A93-A292-D6A8C6EFB5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55F011-E7D1-68F4-DC56-374674243374}"/>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z="5000" spc="200">
                <a:solidFill>
                  <a:schemeClr val="tx1">
                    <a:lumMod val="90000"/>
                    <a:lumOff val="10000"/>
                  </a:schemeClr>
                </a:solidFill>
              </a:rPr>
              <a:t>Block Diagram</a:t>
            </a:r>
          </a:p>
        </p:txBody>
      </p:sp>
      <p:sp>
        <p:nvSpPr>
          <p:cNvPr id="52" name="Rectangle 51">
            <a:extLst>
              <a:ext uri="{FF2B5EF4-FFF2-40B4-BE49-F238E27FC236}">
                <a16:creationId xmlns:a16="http://schemas.microsoft.com/office/drawing/2014/main" id="{C228B962-6D59-47D7-8215-55B79A4D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 shot of a computer&#10;&#10;AI-generated content may be incorrect.">
            <a:extLst>
              <a:ext uri="{FF2B5EF4-FFF2-40B4-BE49-F238E27FC236}">
                <a16:creationId xmlns:a16="http://schemas.microsoft.com/office/drawing/2014/main" id="{4409FEA9-2271-AFE0-EA78-C9FB4BFC0F9B}"/>
              </a:ext>
            </a:extLst>
          </p:cNvPr>
          <p:cNvPicPr>
            <a:picLocks noChangeAspect="1"/>
          </p:cNvPicPr>
          <p:nvPr/>
        </p:nvPicPr>
        <p:blipFill>
          <a:blip r:embed="rId2"/>
          <a:stretch>
            <a:fillRect/>
          </a:stretch>
        </p:blipFill>
        <p:spPr>
          <a:xfrm>
            <a:off x="634276" y="1500628"/>
            <a:ext cx="10917644" cy="2210823"/>
          </a:xfrm>
          <a:prstGeom prst="rect">
            <a:avLst/>
          </a:prstGeom>
        </p:spPr>
      </p:pic>
      <p:sp>
        <p:nvSpPr>
          <p:cNvPr id="12" name="Footer Placeholder 11">
            <a:extLst>
              <a:ext uri="{FF2B5EF4-FFF2-40B4-BE49-F238E27FC236}">
                <a16:creationId xmlns:a16="http://schemas.microsoft.com/office/drawing/2014/main" id="{9BBCA06F-0F4C-7D39-8926-DC3E0973B7E1}"/>
              </a:ext>
            </a:extLst>
          </p:cNvPr>
          <p:cNvSpPr>
            <a:spLocks noGrp="1"/>
          </p:cNvSpPr>
          <p:nvPr>
            <p:ph type="ftr" sz="quarter" idx="3"/>
          </p:nvPr>
        </p:nvSpPr>
        <p:spPr>
          <a:xfrm>
            <a:off x="4842932" y="6470704"/>
            <a:ext cx="5901458" cy="274320"/>
          </a:xfrm>
        </p:spPr>
        <p:txBody>
          <a:bodyPr vert="horz" lIns="91440" tIns="45720" rIns="91440" bIns="45720" rtlCol="0" anchor="ctr">
            <a:normAutofit/>
          </a:bodyPr>
          <a:lstStyle/>
          <a:p>
            <a:pPr defTabSz="914400">
              <a:spcAft>
                <a:spcPts val="600"/>
              </a:spcAft>
            </a:pPr>
            <a:r>
              <a:rPr lang="en-US" sz="1000" kern="1200" cap="all" baseline="0">
                <a:solidFill>
                  <a:schemeClr val="tx1">
                    <a:lumMod val="90000"/>
                    <a:lumOff val="10000"/>
                  </a:schemeClr>
                </a:solidFill>
                <a:latin typeface="+mj-lt"/>
                <a:ea typeface="+mn-ea"/>
                <a:cs typeface="+mn-cs"/>
              </a:rPr>
              <a:t>RFID </a:t>
            </a:r>
          </a:p>
        </p:txBody>
      </p:sp>
      <p:sp>
        <p:nvSpPr>
          <p:cNvPr id="13" name="Slide Number Placeholder 12">
            <a:extLst>
              <a:ext uri="{FF2B5EF4-FFF2-40B4-BE49-F238E27FC236}">
                <a16:creationId xmlns:a16="http://schemas.microsoft.com/office/drawing/2014/main" id="{A6F33ED9-21F5-16EE-15D9-3A7C94F2AE85}"/>
              </a:ext>
            </a:extLst>
          </p:cNvPr>
          <p:cNvSpPr>
            <a:spLocks noGrp="1"/>
          </p:cNvSpPr>
          <p:nvPr>
            <p:ph type="sldNum" sz="quarter" idx="4"/>
          </p:nvPr>
        </p:nvSpPr>
        <p:spPr>
          <a:xfrm>
            <a:off x="10837334" y="6470704"/>
            <a:ext cx="973666" cy="274320"/>
          </a:xfrm>
        </p:spPr>
        <p:txBody>
          <a:bodyPr vert="horz" lIns="91440" tIns="45720" rIns="91440" bIns="45720" rtlCol="0" anchor="ctr">
            <a:normAutofit/>
          </a:bodyPr>
          <a:lstStyle/>
          <a:p>
            <a:pPr algn="l" defTabSz="914400">
              <a:spcAft>
                <a:spcPts val="600"/>
              </a:spcAft>
            </a:pPr>
            <a:fld id="{3A98EE3D-8CD1-4C3F-BD1C-C98C9596463C}" type="slidenum">
              <a:rPr lang="en-US" sz="1000" smtClean="0">
                <a:solidFill>
                  <a:schemeClr val="tx1">
                    <a:lumMod val="90000"/>
                    <a:lumOff val="10000"/>
                  </a:schemeClr>
                </a:solidFill>
                <a:latin typeface="+mj-lt"/>
              </a:rPr>
              <a:pPr algn="l" defTabSz="914400">
                <a:spcAft>
                  <a:spcPts val="600"/>
                </a:spcAft>
              </a:pPr>
              <a:t>5</a:t>
            </a:fld>
            <a:endParaRPr lang="en-US" sz="1000">
              <a:solidFill>
                <a:schemeClr val="tx1">
                  <a:lumMod val="90000"/>
                  <a:lumOff val="10000"/>
                </a:schemeClr>
              </a:solidFill>
              <a:latin typeface="+mj-lt"/>
            </a:endParaRPr>
          </a:p>
        </p:txBody>
      </p:sp>
      <p:sp>
        <p:nvSpPr>
          <p:cNvPr id="43" name="TextBox 42">
            <a:extLst>
              <a:ext uri="{FF2B5EF4-FFF2-40B4-BE49-F238E27FC236}">
                <a16:creationId xmlns:a16="http://schemas.microsoft.com/office/drawing/2014/main" id="{3DBE5C5D-0CBC-C77C-7E29-60BB44BE9F3D}"/>
              </a:ext>
            </a:extLst>
          </p:cNvPr>
          <p:cNvSpPr txBox="1"/>
          <p:nvPr/>
        </p:nvSpPr>
        <p:spPr>
          <a:xfrm>
            <a:off x="945178" y="1350112"/>
            <a:ext cx="10662100" cy="369332"/>
          </a:xfrm>
          <a:prstGeom prst="rect">
            <a:avLst/>
          </a:prstGeom>
          <a:noFill/>
        </p:spPr>
        <p:txBody>
          <a:bodyPr wrap="square">
            <a:spAutoFit/>
          </a:bodyPr>
          <a:lstStyle/>
          <a:p>
            <a:pPr>
              <a:spcAft>
                <a:spcPts val="600"/>
              </a:spcAft>
            </a:pPr>
            <a:r>
              <a:rPr lang="en-US"/>
              <a:t>  </a:t>
            </a:r>
          </a:p>
        </p:txBody>
      </p:sp>
    </p:spTree>
    <p:extLst>
      <p:ext uri="{BB962C8B-B14F-4D97-AF65-F5344CB8AC3E}">
        <p14:creationId xmlns:p14="http://schemas.microsoft.com/office/powerpoint/2010/main" val="2196872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1AFAFB-43A7-AE9B-B1DC-BAA5524E62FE}"/>
            </a:ext>
          </a:extLst>
        </p:cNvPr>
        <p:cNvGrpSpPr/>
        <p:nvPr/>
      </p:nvGrpSpPr>
      <p:grpSpPr>
        <a:xfrm>
          <a:off x="0" y="0"/>
          <a:ext cx="0" cy="0"/>
          <a:chOff x="0" y="0"/>
          <a:chExt cx="0" cy="0"/>
        </a:xfrm>
      </p:grpSpPr>
      <p:sp>
        <p:nvSpPr>
          <p:cNvPr id="55" name="Rectangle 54">
            <a:extLst>
              <a:ext uri="{FF2B5EF4-FFF2-40B4-BE49-F238E27FC236}">
                <a16:creationId xmlns:a16="http://schemas.microsoft.com/office/drawing/2014/main" id="{FD12A5BA-B063-4B33-AB08-86CF7D23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7" name="Straight Connector 56">
            <a:extLst>
              <a:ext uri="{FF2B5EF4-FFF2-40B4-BE49-F238E27FC236}">
                <a16:creationId xmlns:a16="http://schemas.microsoft.com/office/drawing/2014/main" id="{07DFAF29-6BD8-4A93-A292-D6A8C6EFB5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55F40173-F096-49CC-A730-A2DF1F04E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06CEF0B-5733-482C-9868-4C57AF79D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6FFEEC-B2E2-C819-C43E-28AAF1D59080}"/>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r"/>
            <a:r>
              <a:rPr lang="en-US" sz="4400" spc="200">
                <a:solidFill>
                  <a:srgbClr val="FFFFFF"/>
                </a:solidFill>
              </a:rPr>
              <a:t>Schematic</a:t>
            </a:r>
          </a:p>
        </p:txBody>
      </p:sp>
      <p:cxnSp>
        <p:nvCxnSpPr>
          <p:cNvPr id="56" name="Straight Connector 55">
            <a:extLst>
              <a:ext uri="{FF2B5EF4-FFF2-40B4-BE49-F238E27FC236}">
                <a16:creationId xmlns:a16="http://schemas.microsoft.com/office/drawing/2014/main" id="{FC5D3B4D-9BAC-482B-A34B-01BB35CB53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1A733A0-D952-6152-4FD1-54DE19A22491}"/>
              </a:ext>
            </a:extLst>
          </p:cNvPr>
          <p:cNvPicPr>
            <a:picLocks noChangeAspect="1"/>
          </p:cNvPicPr>
          <p:nvPr/>
        </p:nvPicPr>
        <p:blipFill>
          <a:blip r:embed="rId2"/>
          <a:stretch>
            <a:fillRect/>
          </a:stretch>
        </p:blipFill>
        <p:spPr>
          <a:xfrm>
            <a:off x="5580347" y="1100230"/>
            <a:ext cx="6230653" cy="4995769"/>
          </a:xfrm>
          <a:prstGeom prst="rect">
            <a:avLst/>
          </a:prstGeom>
        </p:spPr>
      </p:pic>
      <p:sp>
        <p:nvSpPr>
          <p:cNvPr id="12" name="Footer Placeholder 11">
            <a:extLst>
              <a:ext uri="{FF2B5EF4-FFF2-40B4-BE49-F238E27FC236}">
                <a16:creationId xmlns:a16="http://schemas.microsoft.com/office/drawing/2014/main" id="{E40D1495-1FAD-904C-1E49-A51C75DE4F4E}"/>
              </a:ext>
            </a:extLst>
          </p:cNvPr>
          <p:cNvSpPr>
            <a:spLocks noGrp="1"/>
          </p:cNvSpPr>
          <p:nvPr>
            <p:ph type="ftr" sz="quarter" idx="3"/>
          </p:nvPr>
        </p:nvSpPr>
        <p:spPr>
          <a:xfrm>
            <a:off x="4842932" y="6470704"/>
            <a:ext cx="5901458" cy="274320"/>
          </a:xfrm>
        </p:spPr>
        <p:txBody>
          <a:bodyPr vert="horz" lIns="91440" tIns="45720" rIns="91440" bIns="45720" rtlCol="0" anchor="ctr">
            <a:normAutofit/>
          </a:bodyPr>
          <a:lstStyle/>
          <a:p>
            <a:pPr defTabSz="914400">
              <a:spcAft>
                <a:spcPts val="600"/>
              </a:spcAft>
            </a:pPr>
            <a:r>
              <a:rPr lang="en-US" sz="1000" kern="1200" cap="all" baseline="0">
                <a:solidFill>
                  <a:schemeClr val="tx1">
                    <a:lumMod val="90000"/>
                    <a:lumOff val="10000"/>
                  </a:schemeClr>
                </a:solidFill>
                <a:latin typeface="+mj-lt"/>
                <a:ea typeface="+mn-ea"/>
                <a:cs typeface="+mn-cs"/>
              </a:rPr>
              <a:t>RFID </a:t>
            </a:r>
          </a:p>
        </p:txBody>
      </p:sp>
      <p:sp>
        <p:nvSpPr>
          <p:cNvPr id="13" name="Slide Number Placeholder 12">
            <a:extLst>
              <a:ext uri="{FF2B5EF4-FFF2-40B4-BE49-F238E27FC236}">
                <a16:creationId xmlns:a16="http://schemas.microsoft.com/office/drawing/2014/main" id="{D1BD1DBF-FE38-42D4-80F0-42DDA7757612}"/>
              </a:ext>
            </a:extLst>
          </p:cNvPr>
          <p:cNvSpPr>
            <a:spLocks noGrp="1"/>
          </p:cNvSpPr>
          <p:nvPr>
            <p:ph type="sldNum" sz="quarter" idx="4"/>
          </p:nvPr>
        </p:nvSpPr>
        <p:spPr>
          <a:xfrm>
            <a:off x="10837334" y="6470704"/>
            <a:ext cx="973666" cy="274320"/>
          </a:xfrm>
        </p:spPr>
        <p:txBody>
          <a:bodyPr vert="horz" lIns="91440" tIns="45720" rIns="91440" bIns="45720" rtlCol="0" anchor="ctr">
            <a:normAutofit/>
          </a:bodyPr>
          <a:lstStyle/>
          <a:p>
            <a:pPr algn="l" defTabSz="914400">
              <a:spcAft>
                <a:spcPts val="600"/>
              </a:spcAft>
            </a:pPr>
            <a:fld id="{3A98EE3D-8CD1-4C3F-BD1C-C98C9596463C}" type="slidenum">
              <a:rPr lang="en-US" sz="1000" smtClean="0">
                <a:solidFill>
                  <a:schemeClr val="tx1">
                    <a:lumMod val="90000"/>
                    <a:lumOff val="10000"/>
                  </a:schemeClr>
                </a:solidFill>
                <a:latin typeface="+mj-lt"/>
              </a:rPr>
              <a:pPr algn="l" defTabSz="914400">
                <a:spcAft>
                  <a:spcPts val="600"/>
                </a:spcAft>
              </a:pPr>
              <a:t>6</a:t>
            </a:fld>
            <a:endParaRPr lang="en-US" sz="1000">
              <a:solidFill>
                <a:schemeClr val="tx1">
                  <a:lumMod val="90000"/>
                  <a:lumOff val="10000"/>
                </a:schemeClr>
              </a:solidFill>
              <a:latin typeface="+mj-lt"/>
            </a:endParaRPr>
          </a:p>
        </p:txBody>
      </p:sp>
      <p:sp>
        <p:nvSpPr>
          <p:cNvPr id="43" name="TextBox 42">
            <a:extLst>
              <a:ext uri="{FF2B5EF4-FFF2-40B4-BE49-F238E27FC236}">
                <a16:creationId xmlns:a16="http://schemas.microsoft.com/office/drawing/2014/main" id="{8B38DD6A-33EB-44A9-7F60-C9ECAFD6235F}"/>
              </a:ext>
            </a:extLst>
          </p:cNvPr>
          <p:cNvSpPr txBox="1"/>
          <p:nvPr/>
        </p:nvSpPr>
        <p:spPr>
          <a:xfrm>
            <a:off x="945178" y="1350112"/>
            <a:ext cx="10662100" cy="369332"/>
          </a:xfrm>
          <a:prstGeom prst="rect">
            <a:avLst/>
          </a:prstGeom>
          <a:noFill/>
        </p:spPr>
        <p:txBody>
          <a:bodyPr wrap="square">
            <a:spAutoFit/>
          </a:bodyPr>
          <a:lstStyle/>
          <a:p>
            <a:pPr>
              <a:spcAft>
                <a:spcPts val="600"/>
              </a:spcAft>
            </a:pPr>
            <a:r>
              <a:rPr lang="en-US"/>
              <a:t>  </a:t>
            </a:r>
          </a:p>
        </p:txBody>
      </p:sp>
    </p:spTree>
    <p:extLst>
      <p:ext uri="{BB962C8B-B14F-4D97-AF65-F5344CB8AC3E}">
        <p14:creationId xmlns:p14="http://schemas.microsoft.com/office/powerpoint/2010/main" val="1138966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29DC5A-F81D-50A9-6133-FC9492D5F3FC}"/>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FD12A5BA-B063-4B33-AB08-86CF7D23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0" name="Straight Connector 49">
            <a:extLst>
              <a:ext uri="{FF2B5EF4-FFF2-40B4-BE49-F238E27FC236}">
                <a16:creationId xmlns:a16="http://schemas.microsoft.com/office/drawing/2014/main" id="{07DFAF29-6BD8-4A93-A292-D6A8C6EFB5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55F40173-F096-49CC-A730-A2DF1F04E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06CEF0B-5733-482C-9868-4C57AF79D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EFB27A-A214-5C26-37E6-57D12D7418BC}"/>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r"/>
            <a:r>
              <a:rPr lang="en-US" sz="4400" spc="200">
                <a:solidFill>
                  <a:srgbClr val="FFFFFF"/>
                </a:solidFill>
              </a:rPr>
              <a:t>PCB LAYOUT</a:t>
            </a:r>
          </a:p>
        </p:txBody>
      </p:sp>
      <p:cxnSp>
        <p:nvCxnSpPr>
          <p:cNvPr id="56" name="Straight Connector 55">
            <a:extLst>
              <a:ext uri="{FF2B5EF4-FFF2-40B4-BE49-F238E27FC236}">
                <a16:creationId xmlns:a16="http://schemas.microsoft.com/office/drawing/2014/main" id="{FC5D3B4D-9BAC-482B-A34B-01BB35CB53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8F7EE67-681F-DB84-1D66-4AED69479BE2}"/>
              </a:ext>
            </a:extLst>
          </p:cNvPr>
          <p:cNvPicPr>
            <a:picLocks noChangeAspect="1"/>
          </p:cNvPicPr>
          <p:nvPr/>
        </p:nvPicPr>
        <p:blipFill>
          <a:blip r:embed="rId2"/>
          <a:stretch>
            <a:fillRect/>
          </a:stretch>
        </p:blipFill>
        <p:spPr>
          <a:xfrm>
            <a:off x="6096000" y="863537"/>
            <a:ext cx="5459470" cy="5131901"/>
          </a:xfrm>
          <a:prstGeom prst="rect">
            <a:avLst/>
          </a:prstGeom>
        </p:spPr>
      </p:pic>
      <p:sp>
        <p:nvSpPr>
          <p:cNvPr id="12" name="Footer Placeholder 11">
            <a:extLst>
              <a:ext uri="{FF2B5EF4-FFF2-40B4-BE49-F238E27FC236}">
                <a16:creationId xmlns:a16="http://schemas.microsoft.com/office/drawing/2014/main" id="{032C6C3A-946E-EAD2-A607-8DBD4CCC8517}"/>
              </a:ext>
            </a:extLst>
          </p:cNvPr>
          <p:cNvSpPr>
            <a:spLocks noGrp="1"/>
          </p:cNvSpPr>
          <p:nvPr>
            <p:ph type="ftr" sz="quarter" idx="3"/>
          </p:nvPr>
        </p:nvSpPr>
        <p:spPr>
          <a:xfrm>
            <a:off x="4842932" y="6470704"/>
            <a:ext cx="5901458" cy="274320"/>
          </a:xfrm>
        </p:spPr>
        <p:txBody>
          <a:bodyPr vert="horz" lIns="91440" tIns="45720" rIns="91440" bIns="45720" rtlCol="0" anchor="ctr">
            <a:normAutofit/>
          </a:bodyPr>
          <a:lstStyle/>
          <a:p>
            <a:pPr defTabSz="914400">
              <a:spcAft>
                <a:spcPts val="600"/>
              </a:spcAft>
            </a:pPr>
            <a:r>
              <a:rPr lang="en-US" sz="1000" kern="1200" cap="all" baseline="0">
                <a:solidFill>
                  <a:schemeClr val="tx1">
                    <a:lumMod val="90000"/>
                    <a:lumOff val="10000"/>
                  </a:schemeClr>
                </a:solidFill>
                <a:latin typeface="+mj-lt"/>
                <a:ea typeface="+mn-ea"/>
                <a:cs typeface="+mn-cs"/>
              </a:rPr>
              <a:t>RFID </a:t>
            </a:r>
          </a:p>
        </p:txBody>
      </p:sp>
      <p:sp>
        <p:nvSpPr>
          <p:cNvPr id="13" name="Slide Number Placeholder 12">
            <a:extLst>
              <a:ext uri="{FF2B5EF4-FFF2-40B4-BE49-F238E27FC236}">
                <a16:creationId xmlns:a16="http://schemas.microsoft.com/office/drawing/2014/main" id="{10E55ED5-C267-2439-E781-7A776D07BD7F}"/>
              </a:ext>
            </a:extLst>
          </p:cNvPr>
          <p:cNvSpPr>
            <a:spLocks noGrp="1"/>
          </p:cNvSpPr>
          <p:nvPr>
            <p:ph type="sldNum" sz="quarter" idx="4"/>
          </p:nvPr>
        </p:nvSpPr>
        <p:spPr>
          <a:xfrm>
            <a:off x="10837334" y="6470704"/>
            <a:ext cx="973666" cy="274320"/>
          </a:xfrm>
        </p:spPr>
        <p:txBody>
          <a:bodyPr vert="horz" lIns="91440" tIns="45720" rIns="91440" bIns="45720" rtlCol="0" anchor="ctr">
            <a:normAutofit/>
          </a:bodyPr>
          <a:lstStyle/>
          <a:p>
            <a:pPr algn="l" defTabSz="914400">
              <a:spcAft>
                <a:spcPts val="600"/>
              </a:spcAft>
            </a:pPr>
            <a:fld id="{3A98EE3D-8CD1-4C3F-BD1C-C98C9596463C}" type="slidenum">
              <a:rPr lang="en-US" sz="1000" smtClean="0">
                <a:solidFill>
                  <a:schemeClr val="tx1">
                    <a:lumMod val="90000"/>
                    <a:lumOff val="10000"/>
                  </a:schemeClr>
                </a:solidFill>
                <a:latin typeface="+mj-lt"/>
              </a:rPr>
              <a:pPr algn="l" defTabSz="914400">
                <a:spcAft>
                  <a:spcPts val="600"/>
                </a:spcAft>
              </a:pPr>
              <a:t>7</a:t>
            </a:fld>
            <a:endParaRPr lang="en-US" sz="1000">
              <a:solidFill>
                <a:schemeClr val="tx1">
                  <a:lumMod val="90000"/>
                  <a:lumOff val="10000"/>
                </a:schemeClr>
              </a:solidFill>
              <a:latin typeface="+mj-lt"/>
            </a:endParaRPr>
          </a:p>
        </p:txBody>
      </p:sp>
      <p:sp>
        <p:nvSpPr>
          <p:cNvPr id="43" name="TextBox 42">
            <a:extLst>
              <a:ext uri="{FF2B5EF4-FFF2-40B4-BE49-F238E27FC236}">
                <a16:creationId xmlns:a16="http://schemas.microsoft.com/office/drawing/2014/main" id="{D7584875-0495-BDB7-56DB-927A9C37B0D1}"/>
              </a:ext>
            </a:extLst>
          </p:cNvPr>
          <p:cNvSpPr txBox="1"/>
          <p:nvPr/>
        </p:nvSpPr>
        <p:spPr>
          <a:xfrm>
            <a:off x="945178" y="1350112"/>
            <a:ext cx="10662100" cy="369332"/>
          </a:xfrm>
          <a:prstGeom prst="rect">
            <a:avLst/>
          </a:prstGeom>
          <a:noFill/>
        </p:spPr>
        <p:txBody>
          <a:bodyPr wrap="square">
            <a:spAutoFit/>
          </a:bodyPr>
          <a:lstStyle/>
          <a:p>
            <a:pPr>
              <a:spcAft>
                <a:spcPts val="600"/>
              </a:spcAft>
            </a:pPr>
            <a:r>
              <a:rPr lang="en-US"/>
              <a:t>  </a:t>
            </a:r>
          </a:p>
        </p:txBody>
      </p:sp>
    </p:spTree>
    <p:extLst>
      <p:ext uri="{BB962C8B-B14F-4D97-AF65-F5344CB8AC3E}">
        <p14:creationId xmlns:p14="http://schemas.microsoft.com/office/powerpoint/2010/main" val="1347372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69000"/>
          </a:schemeClr>
        </a:solidFill>
        <a:effectLst/>
      </p:bgPr>
    </p:bg>
    <p:spTree>
      <p:nvGrpSpPr>
        <p:cNvPr id="1" name="">
          <a:extLst>
            <a:ext uri="{FF2B5EF4-FFF2-40B4-BE49-F238E27FC236}">
              <a16:creationId xmlns:a16="http://schemas.microsoft.com/office/drawing/2014/main" id="{94FC8009-41D8-00B0-233E-C887B6E24C9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B7E53AC-47F7-35C7-D9A5-09B1F66D1578}"/>
              </a:ext>
            </a:extLst>
          </p:cNvPr>
          <p:cNvSpPr>
            <a:spLocks noGrp="1"/>
          </p:cNvSpPr>
          <p:nvPr>
            <p:ph type="title"/>
          </p:nvPr>
        </p:nvSpPr>
        <p:spPr>
          <a:xfrm>
            <a:off x="0" y="2493472"/>
            <a:ext cx="11373803" cy="1450757"/>
          </a:xfrm>
        </p:spPr>
        <p:txBody>
          <a:bodyPr/>
          <a:lstStyle/>
          <a:p>
            <a:r>
              <a:rPr lang="en-US" dirty="0">
                <a:solidFill>
                  <a:schemeClr val="tx1"/>
                </a:solidFill>
              </a:rPr>
              <a:t>PCB/HARDWARE COMPNENTS</a:t>
            </a:r>
            <a:endParaRPr lang="en-CA" dirty="0">
              <a:solidFill>
                <a:schemeClr val="tx1"/>
              </a:solidFill>
            </a:endParaRPr>
          </a:p>
        </p:txBody>
      </p:sp>
      <p:sp useBgFill="1">
        <p:nvSpPr>
          <p:cNvPr id="6" name="TextBox 5">
            <a:extLst>
              <a:ext uri="{FF2B5EF4-FFF2-40B4-BE49-F238E27FC236}">
                <a16:creationId xmlns:a16="http://schemas.microsoft.com/office/drawing/2014/main" id="{9C2BC09F-1ED1-C90C-33E0-6F2E0F9CFA30}"/>
              </a:ext>
            </a:extLst>
          </p:cNvPr>
          <p:cNvSpPr txBox="1"/>
          <p:nvPr/>
        </p:nvSpPr>
        <p:spPr>
          <a:xfrm>
            <a:off x="1" y="0"/>
            <a:ext cx="12192000" cy="6919546"/>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endParaRPr lang="en-CA" dirty="0"/>
          </a:p>
        </p:txBody>
      </p:sp>
      <p:pic>
        <p:nvPicPr>
          <p:cNvPr id="3" name="Picture 2">
            <a:extLst>
              <a:ext uri="{FF2B5EF4-FFF2-40B4-BE49-F238E27FC236}">
                <a16:creationId xmlns:a16="http://schemas.microsoft.com/office/drawing/2014/main" id="{BC281FDA-B069-6BEE-D48E-3AB72A7250A8}"/>
              </a:ext>
            </a:extLst>
          </p:cNvPr>
          <p:cNvPicPr>
            <a:picLocks noChangeAspect="1"/>
          </p:cNvPicPr>
          <p:nvPr/>
        </p:nvPicPr>
        <p:blipFill>
          <a:blip r:embed="rId2"/>
          <a:stretch>
            <a:fillRect/>
          </a:stretch>
        </p:blipFill>
        <p:spPr>
          <a:xfrm>
            <a:off x="2646997" y="-712178"/>
            <a:ext cx="5475775" cy="9724975"/>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89245F56-2E0D-E3A7-C8EF-450D44F3329F}"/>
              </a:ext>
            </a:extLst>
          </p:cNvPr>
          <p:cNvSpPr/>
          <p:nvPr/>
        </p:nvSpPr>
        <p:spPr>
          <a:xfrm>
            <a:off x="6268916" y="738554"/>
            <a:ext cx="1397977" cy="2813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Capacitor</a:t>
            </a:r>
            <a:endParaRPr lang="en-CA" dirty="0"/>
          </a:p>
        </p:txBody>
      </p:sp>
      <p:cxnSp>
        <p:nvCxnSpPr>
          <p:cNvPr id="8" name="Straight Arrow Connector 7">
            <a:extLst>
              <a:ext uri="{FF2B5EF4-FFF2-40B4-BE49-F238E27FC236}">
                <a16:creationId xmlns:a16="http://schemas.microsoft.com/office/drawing/2014/main" id="{1EBD9031-0941-BF5A-B5C8-F348E9B8C9EC}"/>
              </a:ext>
            </a:extLst>
          </p:cNvPr>
          <p:cNvCxnSpPr/>
          <p:nvPr/>
        </p:nvCxnSpPr>
        <p:spPr>
          <a:xfrm flipV="1">
            <a:off x="6427177" y="1019908"/>
            <a:ext cx="342900" cy="580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8D27FCD-0451-47B7-52A9-D2500269E002}"/>
              </a:ext>
            </a:extLst>
          </p:cNvPr>
          <p:cNvSpPr/>
          <p:nvPr/>
        </p:nvSpPr>
        <p:spPr>
          <a:xfrm>
            <a:off x="7951178" y="2241426"/>
            <a:ext cx="1764322" cy="2813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DHT22 </a:t>
            </a:r>
            <a:r>
              <a:rPr lang="en-US" dirty="0" err="1"/>
              <a:t>Sensoe</a:t>
            </a:r>
            <a:endParaRPr lang="en-CA" dirty="0"/>
          </a:p>
        </p:txBody>
      </p:sp>
      <p:cxnSp>
        <p:nvCxnSpPr>
          <p:cNvPr id="15" name="Straight Arrow Connector 14">
            <a:extLst>
              <a:ext uri="{FF2B5EF4-FFF2-40B4-BE49-F238E27FC236}">
                <a16:creationId xmlns:a16="http://schemas.microsoft.com/office/drawing/2014/main" id="{425D6029-C90E-6327-580D-B7F851AC4C0E}"/>
              </a:ext>
            </a:extLst>
          </p:cNvPr>
          <p:cNvCxnSpPr>
            <a:cxnSpLocks/>
          </p:cNvCxnSpPr>
          <p:nvPr/>
        </p:nvCxnSpPr>
        <p:spPr>
          <a:xfrm flipV="1">
            <a:off x="2031280" y="3604846"/>
            <a:ext cx="2917469" cy="272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BDB440-4C8A-A7F6-F73E-C44D3B968FFD}"/>
              </a:ext>
            </a:extLst>
          </p:cNvPr>
          <p:cNvCxnSpPr>
            <a:cxnSpLocks/>
          </p:cNvCxnSpPr>
          <p:nvPr/>
        </p:nvCxnSpPr>
        <p:spPr>
          <a:xfrm>
            <a:off x="6084277" y="3218850"/>
            <a:ext cx="2400300" cy="1486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52B4F51-464E-4972-97C4-7E425765734F}"/>
              </a:ext>
            </a:extLst>
          </p:cNvPr>
          <p:cNvSpPr/>
          <p:nvPr/>
        </p:nvSpPr>
        <p:spPr>
          <a:xfrm>
            <a:off x="8554915" y="3218850"/>
            <a:ext cx="1415562" cy="2813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a:t>
            </a:r>
            <a:endParaRPr lang="en-CA" dirty="0"/>
          </a:p>
        </p:txBody>
      </p:sp>
      <p:sp>
        <p:nvSpPr>
          <p:cNvPr id="22" name="Rectangle 21">
            <a:extLst>
              <a:ext uri="{FF2B5EF4-FFF2-40B4-BE49-F238E27FC236}">
                <a16:creationId xmlns:a16="http://schemas.microsoft.com/office/drawing/2014/main" id="{0D9B5AFE-C9EE-E985-4972-67676B5F77A7}"/>
              </a:ext>
            </a:extLst>
          </p:cNvPr>
          <p:cNvSpPr/>
          <p:nvPr/>
        </p:nvSpPr>
        <p:spPr>
          <a:xfrm>
            <a:off x="5400894" y="6110654"/>
            <a:ext cx="1738459" cy="2813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Relay Module</a:t>
            </a:r>
            <a:endParaRPr lang="en-CA" dirty="0"/>
          </a:p>
        </p:txBody>
      </p:sp>
      <p:cxnSp>
        <p:nvCxnSpPr>
          <p:cNvPr id="23" name="Straight Arrow Connector 22">
            <a:extLst>
              <a:ext uri="{FF2B5EF4-FFF2-40B4-BE49-F238E27FC236}">
                <a16:creationId xmlns:a16="http://schemas.microsoft.com/office/drawing/2014/main" id="{0A5C296A-C5B8-7DF7-F25F-BD938192A090}"/>
              </a:ext>
            </a:extLst>
          </p:cNvPr>
          <p:cNvCxnSpPr>
            <a:cxnSpLocks/>
          </p:cNvCxnSpPr>
          <p:nvPr/>
        </p:nvCxnSpPr>
        <p:spPr>
          <a:xfrm flipV="1">
            <a:off x="4948749" y="1019908"/>
            <a:ext cx="1421278" cy="4730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2A9556D-E19D-DD71-04C0-4E6C49AA7AB6}"/>
              </a:ext>
            </a:extLst>
          </p:cNvPr>
          <p:cNvSpPr/>
          <p:nvPr/>
        </p:nvSpPr>
        <p:spPr>
          <a:xfrm>
            <a:off x="615718" y="3766317"/>
            <a:ext cx="1415562" cy="2813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LEDs</a:t>
            </a:r>
            <a:endParaRPr lang="en-CA" dirty="0"/>
          </a:p>
        </p:txBody>
      </p:sp>
      <p:cxnSp>
        <p:nvCxnSpPr>
          <p:cNvPr id="29" name="Straight Arrow Connector 28">
            <a:extLst>
              <a:ext uri="{FF2B5EF4-FFF2-40B4-BE49-F238E27FC236}">
                <a16:creationId xmlns:a16="http://schemas.microsoft.com/office/drawing/2014/main" id="{2B2CB632-451E-75CE-024F-AF458316324A}"/>
              </a:ext>
            </a:extLst>
          </p:cNvPr>
          <p:cNvCxnSpPr>
            <a:cxnSpLocks/>
          </p:cNvCxnSpPr>
          <p:nvPr/>
        </p:nvCxnSpPr>
        <p:spPr>
          <a:xfrm>
            <a:off x="6770077" y="2399858"/>
            <a:ext cx="1181100" cy="40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C249B0B-1490-5764-6204-A308DB8C6928}"/>
              </a:ext>
            </a:extLst>
          </p:cNvPr>
          <p:cNvSpPr/>
          <p:nvPr/>
        </p:nvSpPr>
        <p:spPr>
          <a:xfrm>
            <a:off x="523654" y="2136258"/>
            <a:ext cx="1415562" cy="2813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Jack</a:t>
            </a:r>
            <a:endParaRPr lang="en-CA" dirty="0"/>
          </a:p>
        </p:txBody>
      </p:sp>
      <p:cxnSp>
        <p:nvCxnSpPr>
          <p:cNvPr id="34" name="Straight Arrow Connector 33">
            <a:extLst>
              <a:ext uri="{FF2B5EF4-FFF2-40B4-BE49-F238E27FC236}">
                <a16:creationId xmlns:a16="http://schemas.microsoft.com/office/drawing/2014/main" id="{3B995AE5-F2B8-60EF-C5BC-15334367B933}"/>
              </a:ext>
            </a:extLst>
          </p:cNvPr>
          <p:cNvCxnSpPr>
            <a:cxnSpLocks/>
          </p:cNvCxnSpPr>
          <p:nvPr/>
        </p:nvCxnSpPr>
        <p:spPr>
          <a:xfrm>
            <a:off x="1939216" y="2236549"/>
            <a:ext cx="2301607" cy="48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D7BD2F8-A22A-EB68-4FCB-55E421A5FAB6}"/>
              </a:ext>
            </a:extLst>
          </p:cNvPr>
          <p:cNvCxnSpPr>
            <a:cxnSpLocks/>
          </p:cNvCxnSpPr>
          <p:nvPr/>
        </p:nvCxnSpPr>
        <p:spPr>
          <a:xfrm flipV="1">
            <a:off x="1441938" y="3054977"/>
            <a:ext cx="3106815" cy="1638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BC77679-B1FF-5AFD-268D-70B9347A6E04}"/>
              </a:ext>
            </a:extLst>
          </p:cNvPr>
          <p:cNvSpPr/>
          <p:nvPr/>
        </p:nvSpPr>
        <p:spPr>
          <a:xfrm>
            <a:off x="110416" y="3092240"/>
            <a:ext cx="1415562" cy="2813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Resistor</a:t>
            </a:r>
            <a:endParaRPr lang="en-CA" dirty="0"/>
          </a:p>
        </p:txBody>
      </p:sp>
    </p:spTree>
    <p:extLst>
      <p:ext uri="{BB962C8B-B14F-4D97-AF65-F5344CB8AC3E}">
        <p14:creationId xmlns:p14="http://schemas.microsoft.com/office/powerpoint/2010/main" val="369877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1">
                                            <p:bg/>
                                          </p:spTgt>
                                        </p:tgtEl>
                                        <p:attrNameLst>
                                          <p:attrName>style.visibility</p:attrName>
                                        </p:attrNameLst>
                                      </p:cBhvr>
                                      <p:to>
                                        <p:strVal val="visible"/>
                                      </p:to>
                                    </p:set>
                                    <p:animEffect transition="in" filter="fade">
                                      <p:cBhvr>
                                        <p:cTn id="77" dur="500"/>
                                        <p:tgtEl>
                                          <p:spTgt spid="31">
                                            <p:bg/>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1">
                                            <p:txEl>
                                              <p:pRg st="0" end="0"/>
                                            </p:txEl>
                                          </p:spTgt>
                                        </p:tgtEl>
                                        <p:attrNameLst>
                                          <p:attrName>style.visibility</p:attrName>
                                        </p:attrNameLst>
                                      </p:cBhvr>
                                      <p:to>
                                        <p:strVal val="visible"/>
                                      </p:to>
                                    </p:set>
                                    <p:animEffect transition="in" filter="fade">
                                      <p:cBhvr>
                                        <p:cTn id="80"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14" grpId="0" animBg="1"/>
      <p:bldP spid="21" grpId="0" animBg="1"/>
      <p:bldP spid="22" grpId="0" animBg="1"/>
      <p:bldP spid="28" grpId="0" animBg="1"/>
      <p:bldP spid="31" grpId="0" build="allAtOnce" animBg="1"/>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F2DF7-EFA7-1089-E6E0-9DB1C5802F37}"/>
              </a:ext>
            </a:extLst>
          </p:cNvPr>
          <p:cNvSpPr>
            <a:spLocks noGrp="1"/>
          </p:cNvSpPr>
          <p:nvPr>
            <p:ph type="title"/>
          </p:nvPr>
        </p:nvSpPr>
        <p:spPr>
          <a:xfrm>
            <a:off x="1024128" y="585216"/>
            <a:ext cx="9720072" cy="1499616"/>
          </a:xfrm>
        </p:spPr>
        <p:txBody>
          <a:bodyPr>
            <a:normAutofit/>
          </a:bodyPr>
          <a:lstStyle/>
          <a:p>
            <a:r>
              <a:rPr lang="en-US"/>
              <a:t>BOM</a:t>
            </a:r>
            <a:endParaRPr lang="en-CA" dirty="0"/>
          </a:p>
        </p:txBody>
      </p:sp>
      <p:sp>
        <p:nvSpPr>
          <p:cNvPr id="4" name="Footer Placeholder 3">
            <a:extLst>
              <a:ext uri="{FF2B5EF4-FFF2-40B4-BE49-F238E27FC236}">
                <a16:creationId xmlns:a16="http://schemas.microsoft.com/office/drawing/2014/main" id="{0A19AC73-BC5F-D37C-0C33-C86901B4D6BE}"/>
              </a:ext>
            </a:extLst>
          </p:cNvPr>
          <p:cNvSpPr>
            <a:spLocks noGrp="1"/>
          </p:cNvSpPr>
          <p:nvPr>
            <p:ph type="ftr" sz="quarter" idx="11"/>
          </p:nvPr>
        </p:nvSpPr>
        <p:spPr>
          <a:xfrm>
            <a:off x="4842932" y="6470704"/>
            <a:ext cx="5901458" cy="274320"/>
          </a:xfrm>
        </p:spPr>
        <p:txBody>
          <a:bodyPr>
            <a:normAutofit/>
          </a:bodyPr>
          <a:lstStyle/>
          <a:p>
            <a:pPr>
              <a:spcAft>
                <a:spcPts val="600"/>
              </a:spcAft>
            </a:pPr>
            <a:r>
              <a:rPr lang="en-US"/>
              <a:t>Add footer here</a:t>
            </a:r>
          </a:p>
        </p:txBody>
      </p:sp>
      <p:sp>
        <p:nvSpPr>
          <p:cNvPr id="5" name="Slide Number Placeholder 4">
            <a:extLst>
              <a:ext uri="{FF2B5EF4-FFF2-40B4-BE49-F238E27FC236}">
                <a16:creationId xmlns:a16="http://schemas.microsoft.com/office/drawing/2014/main" id="{0ADB465F-46EF-E83F-6FC8-526C15925DCE}"/>
              </a:ext>
            </a:extLst>
          </p:cNvPr>
          <p:cNvSpPr>
            <a:spLocks noGrp="1"/>
          </p:cNvSpPr>
          <p:nvPr>
            <p:ph type="sldNum" sz="quarter" idx="12"/>
          </p:nvPr>
        </p:nvSpPr>
        <p:spPr>
          <a:xfrm>
            <a:off x="10837334" y="6470704"/>
            <a:ext cx="973666" cy="274320"/>
          </a:xfrm>
        </p:spPr>
        <p:txBody>
          <a:bodyPr>
            <a:normAutofit/>
          </a:bodyPr>
          <a:lstStyle/>
          <a:p>
            <a:pPr>
              <a:spcAft>
                <a:spcPts val="600"/>
              </a:spcAft>
            </a:pPr>
            <a:fld id="{3A98EE3D-8CD1-4C3F-BD1C-C98C9596463C}" type="slidenum">
              <a:rPr lang="en-US" smtClean="0"/>
              <a:pPr>
                <a:spcAft>
                  <a:spcPts val="600"/>
                </a:spcAft>
              </a:pPr>
              <a:t>9</a:t>
            </a:fld>
            <a:endParaRPr lang="en-US"/>
          </a:p>
        </p:txBody>
      </p:sp>
      <p:graphicFrame>
        <p:nvGraphicFramePr>
          <p:cNvPr id="9" name="Content Placeholder 8">
            <a:extLst>
              <a:ext uri="{FF2B5EF4-FFF2-40B4-BE49-F238E27FC236}">
                <a16:creationId xmlns:a16="http://schemas.microsoft.com/office/drawing/2014/main" id="{CD54251B-6319-06C3-AA4C-A16C7B86F31E}"/>
              </a:ext>
            </a:extLst>
          </p:cNvPr>
          <p:cNvGraphicFramePr>
            <a:graphicFrameLocks noGrp="1"/>
          </p:cNvGraphicFramePr>
          <p:nvPr>
            <p:ph idx="1"/>
            <p:extLst>
              <p:ext uri="{D42A27DB-BD31-4B8C-83A1-F6EECF244321}">
                <p14:modId xmlns:p14="http://schemas.microsoft.com/office/powerpoint/2010/main" val="3240683528"/>
              </p:ext>
            </p:extLst>
          </p:nvPr>
        </p:nvGraphicFramePr>
        <p:xfrm>
          <a:off x="1075725" y="2286000"/>
          <a:ext cx="9616688" cy="4022732"/>
        </p:xfrm>
        <a:graphic>
          <a:graphicData uri="http://schemas.openxmlformats.org/drawingml/2006/table">
            <a:tbl>
              <a:tblPr firstRow="1" bandRow="1">
                <a:solidFill>
                  <a:schemeClr val="bg1">
                    <a:lumMod val="95000"/>
                  </a:schemeClr>
                </a:solidFill>
                <a:tableStyleId>{5C22544A-7EE6-4342-B048-85BDC9FD1C3A}</a:tableStyleId>
              </a:tblPr>
              <a:tblGrid>
                <a:gridCol w="5860723">
                  <a:extLst>
                    <a:ext uri="{9D8B030D-6E8A-4147-A177-3AD203B41FA5}">
                      <a16:colId xmlns:a16="http://schemas.microsoft.com/office/drawing/2014/main" val="743432323"/>
                    </a:ext>
                  </a:extLst>
                </a:gridCol>
                <a:gridCol w="3755965">
                  <a:extLst>
                    <a:ext uri="{9D8B030D-6E8A-4147-A177-3AD203B41FA5}">
                      <a16:colId xmlns:a16="http://schemas.microsoft.com/office/drawing/2014/main" val="3855877807"/>
                    </a:ext>
                  </a:extLst>
                </a:gridCol>
              </a:tblGrid>
              <a:tr h="513620">
                <a:tc>
                  <a:txBody>
                    <a:bodyPr/>
                    <a:lstStyle/>
                    <a:p>
                      <a:r>
                        <a:rPr lang="en-US" sz="2000" b="0" cap="none" spc="0">
                          <a:solidFill>
                            <a:schemeClr val="bg1"/>
                          </a:solidFill>
                        </a:rPr>
                        <a:t>EQUIPMENTS</a:t>
                      </a:r>
                      <a:endParaRPr lang="en-CA" sz="2000" b="0" cap="none" spc="0">
                        <a:solidFill>
                          <a:schemeClr val="bg1"/>
                        </a:solidFill>
                      </a:endParaRPr>
                    </a:p>
                  </a:txBody>
                  <a:tcPr marL="112471" marR="112471" marT="112471" marB="56236" anchor="ctr">
                    <a:lnL w="12700" cmpd="sng">
                      <a:noFill/>
                    </a:lnL>
                    <a:lnR w="12700" cmpd="sng">
                      <a:noFill/>
                    </a:lnR>
                    <a:lnT w="19050" cap="flat" cmpd="sng" algn="ctr">
                      <a:noFill/>
                      <a:prstDash val="solid"/>
                    </a:lnT>
                    <a:lnB w="38100" cmpd="sng">
                      <a:noFill/>
                    </a:lnB>
                    <a:solidFill>
                      <a:schemeClr val="accent2"/>
                    </a:solidFill>
                  </a:tcPr>
                </a:tc>
                <a:tc>
                  <a:txBody>
                    <a:bodyPr/>
                    <a:lstStyle/>
                    <a:p>
                      <a:r>
                        <a:rPr lang="en-US" sz="2000" b="0" cap="none" spc="0">
                          <a:solidFill>
                            <a:schemeClr val="bg1"/>
                          </a:solidFill>
                        </a:rPr>
                        <a:t>PURCHASE DETAILS</a:t>
                      </a:r>
                      <a:endParaRPr lang="en-CA" sz="2000" b="0" cap="none" spc="0">
                        <a:solidFill>
                          <a:schemeClr val="bg1"/>
                        </a:solidFill>
                      </a:endParaRPr>
                    </a:p>
                  </a:txBody>
                  <a:tcPr marL="112471" marR="112471" marT="112471" marB="56236"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1352237567"/>
                  </a:ext>
                </a:extLst>
              </a:tr>
              <a:tr h="438639">
                <a:tc>
                  <a:txBody>
                    <a:bodyPr/>
                    <a:lstStyle/>
                    <a:p>
                      <a:r>
                        <a:rPr lang="en-US" sz="1500" cap="none" spc="0">
                          <a:solidFill>
                            <a:schemeClr val="tx1"/>
                          </a:solidFill>
                        </a:rPr>
                        <a:t>DHT-22 (x1)</a:t>
                      </a:r>
                      <a:endParaRPr lang="en-CA" sz="1500" cap="none" spc="0">
                        <a:solidFill>
                          <a:schemeClr val="tx1"/>
                        </a:solidFill>
                      </a:endParaRPr>
                    </a:p>
                  </a:txBody>
                  <a:tcPr marL="112471" marR="112471" marT="112471" marB="56236">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r>
                        <a:rPr lang="en-US" sz="1500" cap="none" spc="0">
                          <a:solidFill>
                            <a:schemeClr val="tx1"/>
                          </a:solidFill>
                        </a:rPr>
                        <a:t>TOOL CRIB</a:t>
                      </a:r>
                      <a:endParaRPr lang="en-CA" sz="1500" cap="none" spc="0">
                        <a:solidFill>
                          <a:schemeClr val="tx1"/>
                        </a:solidFill>
                      </a:endParaRPr>
                    </a:p>
                  </a:txBody>
                  <a:tcPr marL="112471" marR="112471" marT="112471" marB="56236">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325080410"/>
                  </a:ext>
                </a:extLst>
              </a:tr>
              <a:tr h="438639">
                <a:tc>
                  <a:txBody>
                    <a:bodyPr/>
                    <a:lstStyle/>
                    <a:p>
                      <a:r>
                        <a:rPr lang="en-US" sz="1500" cap="none" spc="0">
                          <a:solidFill>
                            <a:schemeClr val="tx1"/>
                          </a:solidFill>
                        </a:rPr>
                        <a:t>ESP32 (x1)</a:t>
                      </a:r>
                      <a:endParaRPr lang="en-CA" sz="1500" cap="none" spc="0">
                        <a:solidFill>
                          <a:schemeClr val="tx1"/>
                        </a:solidFill>
                      </a:endParaRPr>
                    </a:p>
                  </a:txBody>
                  <a:tcPr marL="112471" marR="112471" marT="112471" marB="56236">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TOOL CRIB</a:t>
                      </a:r>
                      <a:endParaRPr lang="en-CA" sz="1500" cap="none" spc="0">
                        <a:solidFill>
                          <a:schemeClr val="tx1"/>
                        </a:solidFill>
                      </a:endParaRPr>
                    </a:p>
                  </a:txBody>
                  <a:tcPr marL="112471" marR="112471" marT="112471" marB="56236">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121329492"/>
                  </a:ext>
                </a:extLst>
              </a:tr>
              <a:tr h="438639">
                <a:tc>
                  <a:txBody>
                    <a:bodyPr/>
                    <a:lstStyle/>
                    <a:p>
                      <a:r>
                        <a:rPr lang="en-US" sz="1500" cap="none" spc="0">
                          <a:solidFill>
                            <a:schemeClr val="tx1"/>
                          </a:solidFill>
                        </a:rPr>
                        <a:t>CAPACITORS (INCLUDING POLARIZED) (x7)</a:t>
                      </a:r>
                      <a:endParaRPr lang="en-CA" sz="1500" cap="none" spc="0">
                        <a:solidFill>
                          <a:schemeClr val="tx1"/>
                        </a:solidFill>
                      </a:endParaRPr>
                    </a:p>
                  </a:txBody>
                  <a:tcPr marL="112471" marR="112471" marT="112471" marB="56236">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TOOL CRIB</a:t>
                      </a:r>
                      <a:endParaRPr lang="en-CA" sz="1500" cap="none" spc="0">
                        <a:solidFill>
                          <a:schemeClr val="tx1"/>
                        </a:solidFill>
                      </a:endParaRPr>
                    </a:p>
                  </a:txBody>
                  <a:tcPr marL="112471" marR="112471" marT="112471" marB="56236">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557249028"/>
                  </a:ext>
                </a:extLst>
              </a:tr>
              <a:tr h="438639">
                <a:tc>
                  <a:txBody>
                    <a:bodyPr/>
                    <a:lstStyle/>
                    <a:p>
                      <a:r>
                        <a:rPr lang="en-US" sz="1500" cap="none" spc="0">
                          <a:solidFill>
                            <a:schemeClr val="tx1"/>
                          </a:solidFill>
                        </a:rPr>
                        <a:t>RESISTORS (x5) AND LEDS (x4)</a:t>
                      </a:r>
                      <a:endParaRPr lang="en-CA" sz="1500" cap="none" spc="0">
                        <a:solidFill>
                          <a:schemeClr val="tx1"/>
                        </a:solidFill>
                      </a:endParaRPr>
                    </a:p>
                  </a:txBody>
                  <a:tcPr marL="112471" marR="112471" marT="112471" marB="56236">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TOOL CRIB</a:t>
                      </a:r>
                      <a:endParaRPr lang="en-CA" sz="1500" cap="none" spc="0">
                        <a:solidFill>
                          <a:schemeClr val="tx1"/>
                        </a:solidFill>
                      </a:endParaRPr>
                    </a:p>
                  </a:txBody>
                  <a:tcPr marL="112471" marR="112471" marT="112471" marB="56236">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408491574"/>
                  </a:ext>
                </a:extLst>
              </a:tr>
              <a:tr h="438639">
                <a:tc>
                  <a:txBody>
                    <a:bodyPr/>
                    <a:lstStyle/>
                    <a:p>
                      <a:r>
                        <a:rPr lang="en-US" sz="1500" cap="none" spc="0">
                          <a:solidFill>
                            <a:schemeClr val="tx1"/>
                          </a:solidFill>
                        </a:rPr>
                        <a:t>DIODE (x1)</a:t>
                      </a:r>
                      <a:endParaRPr lang="en-CA" sz="1500" cap="none" spc="0">
                        <a:solidFill>
                          <a:schemeClr val="tx1"/>
                        </a:solidFill>
                      </a:endParaRPr>
                    </a:p>
                  </a:txBody>
                  <a:tcPr marL="112471" marR="112471" marT="112471" marB="56236">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TOOL CRIB</a:t>
                      </a:r>
                      <a:endParaRPr lang="en-CA" sz="1500" cap="none" spc="0">
                        <a:solidFill>
                          <a:schemeClr val="tx1"/>
                        </a:solidFill>
                      </a:endParaRPr>
                    </a:p>
                  </a:txBody>
                  <a:tcPr marL="112471" marR="112471" marT="112471" marB="56236">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47101815"/>
                  </a:ext>
                </a:extLst>
              </a:tr>
              <a:tr h="438639">
                <a:tc>
                  <a:txBody>
                    <a:bodyPr/>
                    <a:lstStyle/>
                    <a:p>
                      <a:r>
                        <a:rPr lang="en-US" sz="1500" cap="none" spc="0">
                          <a:solidFill>
                            <a:schemeClr val="tx1"/>
                          </a:solidFill>
                        </a:rPr>
                        <a:t>5V RELAY MODULES (x2)</a:t>
                      </a:r>
                      <a:endParaRPr lang="en-CA" sz="1500" cap="none" spc="0">
                        <a:solidFill>
                          <a:schemeClr val="tx1"/>
                        </a:solidFill>
                      </a:endParaRPr>
                    </a:p>
                  </a:txBody>
                  <a:tcPr marL="112471" marR="112471" marT="112471" marB="56236">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TOOL CRIB</a:t>
                      </a:r>
                      <a:endParaRPr lang="en-CA" sz="1500" cap="none" spc="0">
                        <a:solidFill>
                          <a:schemeClr val="tx1"/>
                        </a:solidFill>
                      </a:endParaRPr>
                    </a:p>
                  </a:txBody>
                  <a:tcPr marL="112471" marR="112471" marT="112471" marB="56236">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4123841865"/>
                  </a:ext>
                </a:extLst>
              </a:tr>
              <a:tr h="438639">
                <a:tc>
                  <a:txBody>
                    <a:bodyPr/>
                    <a:lstStyle/>
                    <a:p>
                      <a:r>
                        <a:rPr lang="en-US" sz="1500" cap="none" spc="0">
                          <a:solidFill>
                            <a:schemeClr val="tx1"/>
                          </a:solidFill>
                        </a:rPr>
                        <a:t>FANS (x2)</a:t>
                      </a:r>
                      <a:endParaRPr lang="en-CA" sz="1500" cap="none" spc="0">
                        <a:solidFill>
                          <a:schemeClr val="tx1"/>
                        </a:solidFill>
                      </a:endParaRPr>
                    </a:p>
                  </a:txBody>
                  <a:tcPr marL="112471" marR="112471" marT="112471" marB="56236">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TOOL CRIB</a:t>
                      </a:r>
                      <a:endParaRPr lang="en-CA" sz="1500" cap="none" spc="0">
                        <a:solidFill>
                          <a:schemeClr val="tx1"/>
                        </a:solidFill>
                      </a:endParaRPr>
                    </a:p>
                  </a:txBody>
                  <a:tcPr marL="112471" marR="112471" marT="112471" marB="56236">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204397126"/>
                  </a:ext>
                </a:extLst>
              </a:tr>
              <a:tr h="438639">
                <a:tc>
                  <a:txBody>
                    <a:bodyPr/>
                    <a:lstStyle/>
                    <a:p>
                      <a:r>
                        <a:rPr lang="en-US" sz="1500" cap="none" spc="0">
                          <a:solidFill>
                            <a:schemeClr val="tx1"/>
                          </a:solidFill>
                        </a:rPr>
                        <a:t>POWER_IN JACK (x1)</a:t>
                      </a:r>
                      <a:endParaRPr lang="en-CA" sz="1500" cap="none" spc="0">
                        <a:solidFill>
                          <a:schemeClr val="tx1"/>
                        </a:solidFill>
                      </a:endParaRPr>
                    </a:p>
                  </a:txBody>
                  <a:tcPr marL="112471" marR="112471" marT="112471" marB="56236">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TOOL CRIB</a:t>
                      </a:r>
                      <a:endParaRPr lang="en-CA" sz="1500" cap="none" spc="0">
                        <a:solidFill>
                          <a:schemeClr val="tx1"/>
                        </a:solidFill>
                      </a:endParaRPr>
                    </a:p>
                  </a:txBody>
                  <a:tcPr marL="112471" marR="112471" marT="112471" marB="56236">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132000859"/>
                  </a:ext>
                </a:extLst>
              </a:tr>
            </a:tbl>
          </a:graphicData>
        </a:graphic>
      </p:graphicFrame>
    </p:spTree>
    <p:extLst>
      <p:ext uri="{BB962C8B-B14F-4D97-AF65-F5344CB8AC3E}">
        <p14:creationId xmlns:p14="http://schemas.microsoft.com/office/powerpoint/2010/main" val="380916138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CD227D-A683-415D-A610-20912E1CEA19}">
  <ds:schemaRefs>
    <ds:schemaRef ds:uri="http://schemas.microsoft.com/sharepoint/v3/contenttype/forms"/>
  </ds:schemaRefs>
</ds:datastoreItem>
</file>

<file path=customXml/itemProps2.xml><?xml version="1.0" encoding="utf-8"?>
<ds:datastoreItem xmlns:ds="http://schemas.openxmlformats.org/officeDocument/2006/customXml" ds:itemID="{CCE11EC4-AF13-4A6E-A5E0-5A264B291FD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9E5DFD21-F030-4913-A53B-53AB3DF1C0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Integral</Template>
  <TotalTime>506</TotalTime>
  <Words>524</Words>
  <Application>Microsoft Office PowerPoint</Application>
  <PresentationFormat>Widescreen</PresentationFormat>
  <Paragraphs>101</Paragraphs>
  <Slides>15</Slides>
  <Notes>3</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Courier New</vt:lpstr>
      <vt:lpstr>Tw Cen MT</vt:lpstr>
      <vt:lpstr>Tw Cen MT Condensed</vt:lpstr>
      <vt:lpstr>Wingdings 3</vt:lpstr>
      <vt:lpstr>Integral</vt:lpstr>
      <vt:lpstr>IOT HOUSEHOLD  ATUOMATION</vt:lpstr>
      <vt:lpstr>INTRO TO DEVICE </vt:lpstr>
      <vt:lpstr>IINTENDED OUTCOME</vt:lpstr>
      <vt:lpstr>IDEMONSTARTION</vt:lpstr>
      <vt:lpstr>Block Diagram</vt:lpstr>
      <vt:lpstr>Schematic</vt:lpstr>
      <vt:lpstr>PCB LAYOUT</vt:lpstr>
      <vt:lpstr>PCB/HARDWARE COMPNENTS</vt:lpstr>
      <vt:lpstr>BOM</vt:lpstr>
      <vt:lpstr>APP DESIGN PROCESS</vt:lpstr>
      <vt:lpstr>App Design Process</vt:lpstr>
      <vt:lpstr>Future work.</vt:lpstr>
      <vt:lpstr>TESTING</vt:lpstr>
      <vt:lpstr>Lesson one 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Dhrumil Solanki</dc:creator>
  <cp:lastModifiedBy>Dev Patel</cp:lastModifiedBy>
  <cp:revision>10</cp:revision>
  <dcterms:created xsi:type="dcterms:W3CDTF">2025-04-07T19:02:03Z</dcterms:created>
  <dcterms:modified xsi:type="dcterms:W3CDTF">2025-12-09T18:40:29Z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